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notesMasterIdLst>
    <p:notesMasterId r:id="rId14"/>
  </p:notesMasterIdLst>
  <p:sldIdLst>
    <p:sldId id="256" r:id="rId2"/>
    <p:sldId id="258" r:id="rId3"/>
    <p:sldId id="273" r:id="rId4"/>
    <p:sldId id="259" r:id="rId5"/>
    <p:sldId id="262" r:id="rId6"/>
    <p:sldId id="264" r:id="rId7"/>
    <p:sldId id="269" r:id="rId8"/>
    <p:sldId id="268" r:id="rId9"/>
    <p:sldId id="265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00FFFF"/>
    <a:srgbClr val="33CCFF"/>
    <a:srgbClr val="FF66CC"/>
    <a:srgbClr val="F9F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1530" autoAdjust="0"/>
  </p:normalViewPr>
  <p:slideViewPr>
    <p:cSldViewPr snapToGrid="0">
      <p:cViewPr varScale="1">
        <p:scale>
          <a:sx n="63" d="100"/>
          <a:sy n="63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6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A91CC1-AC63-4738-8462-58D8B69EDCA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CA9D331-F012-4D90-8302-3BA6E78E50A3}">
      <dgm:prSet phldrT="[Texto]" custT="1"/>
      <dgm:spPr/>
      <dgm:t>
        <a:bodyPr/>
        <a:lstStyle/>
        <a:p>
          <a:r>
            <a:rPr lang="es-ES" sz="8000" b="1" dirty="0" smtClean="0">
              <a:solidFill>
                <a:schemeClr val="tx1"/>
              </a:solidFill>
            </a:rPr>
            <a:t>Parques</a:t>
          </a:r>
          <a:endParaRPr lang="es-ES" sz="8000" b="1" dirty="0">
            <a:solidFill>
              <a:schemeClr val="tx1"/>
            </a:solidFill>
          </a:endParaRPr>
        </a:p>
      </dgm:t>
    </dgm:pt>
    <dgm:pt modelId="{C93C9008-C8C3-418C-91B5-7AA235FF3FDD}" type="parTrans" cxnId="{A8FB5736-4CFC-44EB-802F-D8DB9AEA1D48}">
      <dgm:prSet/>
      <dgm:spPr/>
      <dgm:t>
        <a:bodyPr/>
        <a:lstStyle/>
        <a:p>
          <a:endParaRPr lang="es-ES"/>
        </a:p>
      </dgm:t>
    </dgm:pt>
    <dgm:pt modelId="{75CCD477-51FC-4EAF-AC88-A6C11DF933D5}" type="sibTrans" cxnId="{A8FB5736-4CFC-44EB-802F-D8DB9AEA1D48}">
      <dgm:prSet/>
      <dgm:spPr/>
      <dgm:t>
        <a:bodyPr/>
        <a:lstStyle/>
        <a:p>
          <a:endParaRPr lang="es-ES"/>
        </a:p>
      </dgm:t>
    </dgm:pt>
    <dgm:pt modelId="{338A7BDA-F20B-4C10-A4BB-74C58D26F443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dirty="0" err="1" smtClean="0">
              <a:solidFill>
                <a:schemeClr val="tx1"/>
              </a:solidFill>
            </a:rPr>
            <a:t>Bernadino</a:t>
          </a:r>
          <a:r>
            <a:rPr lang="es-ES" dirty="0" smtClean="0">
              <a:solidFill>
                <a:schemeClr val="tx1"/>
              </a:solidFill>
            </a:rPr>
            <a:t> Rivadavia</a:t>
          </a:r>
          <a:endParaRPr lang="es-ES" dirty="0">
            <a:solidFill>
              <a:schemeClr val="tx1"/>
            </a:solidFill>
          </a:endParaRPr>
        </a:p>
      </dgm:t>
    </dgm:pt>
    <dgm:pt modelId="{21391C67-EDCE-4D7C-9512-F9E24DF88F97}" type="parTrans" cxnId="{B590449C-5F15-4A55-8819-24BDF0571D6B}">
      <dgm:prSet/>
      <dgm:spPr/>
      <dgm:t>
        <a:bodyPr/>
        <a:lstStyle/>
        <a:p>
          <a:endParaRPr lang="es-ES"/>
        </a:p>
      </dgm:t>
    </dgm:pt>
    <dgm:pt modelId="{16C6CC97-A8F8-4FDF-BCB4-D09706F8E516}" type="sibTrans" cxnId="{B590449C-5F15-4A55-8819-24BDF0571D6B}">
      <dgm:prSet/>
      <dgm:spPr/>
      <dgm:t>
        <a:bodyPr/>
        <a:lstStyle/>
        <a:p>
          <a:endParaRPr lang="es-ES"/>
        </a:p>
      </dgm:t>
    </dgm:pt>
    <dgm:pt modelId="{817D29FB-9B44-4D13-B56B-04FC090B7648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Juventudes</a:t>
          </a:r>
          <a:endParaRPr lang="es-ES" dirty="0">
            <a:solidFill>
              <a:schemeClr val="tx1"/>
            </a:solidFill>
          </a:endParaRPr>
        </a:p>
      </dgm:t>
    </dgm:pt>
    <dgm:pt modelId="{85FEBEBA-A90A-4736-8268-250C33308211}" type="parTrans" cxnId="{9162847E-D42E-43F2-A079-5C68369D203D}">
      <dgm:prSet/>
      <dgm:spPr/>
      <dgm:t>
        <a:bodyPr/>
        <a:lstStyle/>
        <a:p>
          <a:endParaRPr lang="es-ES"/>
        </a:p>
      </dgm:t>
    </dgm:pt>
    <dgm:pt modelId="{E47C10F1-78F6-44C6-8223-1F27D04CC118}" type="sibTrans" cxnId="{9162847E-D42E-43F2-A079-5C68369D203D}">
      <dgm:prSet/>
      <dgm:spPr/>
      <dgm:t>
        <a:bodyPr/>
        <a:lstStyle/>
        <a:p>
          <a:endParaRPr lang="es-ES"/>
        </a:p>
      </dgm:t>
    </dgm:pt>
    <dgm:pt modelId="{559A9973-B0A1-4079-9116-3038524FD549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Vejeces</a:t>
          </a:r>
          <a:endParaRPr lang="es-ES" dirty="0">
            <a:solidFill>
              <a:schemeClr val="tx1"/>
            </a:solidFill>
          </a:endParaRPr>
        </a:p>
      </dgm:t>
    </dgm:pt>
    <dgm:pt modelId="{8F1EF760-AD8D-427F-BDFB-743403B3C78A}" type="parTrans" cxnId="{976E76FC-8EF0-409A-BAB9-CF1AEACDD4AD}">
      <dgm:prSet/>
      <dgm:spPr/>
      <dgm:t>
        <a:bodyPr/>
        <a:lstStyle/>
        <a:p>
          <a:endParaRPr lang="es-ES"/>
        </a:p>
      </dgm:t>
    </dgm:pt>
    <dgm:pt modelId="{B1766904-530F-40A6-88E7-8C4C81B85F61}" type="sibTrans" cxnId="{976E76FC-8EF0-409A-BAB9-CF1AEACDD4AD}">
      <dgm:prSet/>
      <dgm:spPr/>
      <dgm:t>
        <a:bodyPr/>
        <a:lstStyle/>
        <a:p>
          <a:endParaRPr lang="es-ES"/>
        </a:p>
      </dgm:t>
    </dgm:pt>
    <dgm:pt modelId="{81B905B8-F553-4D8A-9440-C21B3A0A4961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Santa Rosa de Lima</a:t>
          </a:r>
          <a:endParaRPr lang="es-ES" dirty="0">
            <a:solidFill>
              <a:schemeClr val="tx1"/>
            </a:solidFill>
          </a:endParaRPr>
        </a:p>
      </dgm:t>
    </dgm:pt>
    <dgm:pt modelId="{E165FCAA-7E57-4491-A19A-21CFD5BD3A06}" type="parTrans" cxnId="{BD387D96-8EF5-4860-9C0E-E64B05CC2D7F}">
      <dgm:prSet/>
      <dgm:spPr/>
      <dgm:t>
        <a:bodyPr/>
        <a:lstStyle/>
        <a:p>
          <a:endParaRPr lang="es-ES"/>
        </a:p>
      </dgm:t>
    </dgm:pt>
    <dgm:pt modelId="{3C7C0F03-9C8E-450A-9774-20BEB0BD4160}" type="sibTrans" cxnId="{BD387D96-8EF5-4860-9C0E-E64B05CC2D7F}">
      <dgm:prSet/>
      <dgm:spPr/>
      <dgm:t>
        <a:bodyPr/>
        <a:lstStyle/>
        <a:p>
          <a:endParaRPr lang="es-ES"/>
        </a:p>
      </dgm:t>
    </dgm:pt>
    <dgm:pt modelId="{2159BB77-B7CF-4DC7-A459-E15A3568DF56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Juventudes</a:t>
          </a:r>
          <a:endParaRPr lang="es-ES" dirty="0">
            <a:solidFill>
              <a:schemeClr val="tx1"/>
            </a:solidFill>
          </a:endParaRPr>
        </a:p>
      </dgm:t>
    </dgm:pt>
    <dgm:pt modelId="{A61A8F73-C315-4055-B53E-6620C4960CCF}" type="parTrans" cxnId="{9BB611B3-4971-4027-BC4A-00AF7C1ED1E2}">
      <dgm:prSet/>
      <dgm:spPr/>
      <dgm:t>
        <a:bodyPr/>
        <a:lstStyle/>
        <a:p>
          <a:endParaRPr lang="es-ES"/>
        </a:p>
      </dgm:t>
    </dgm:pt>
    <dgm:pt modelId="{77C7098E-A30B-4538-B03C-47A25A2BB684}" type="sibTrans" cxnId="{9BB611B3-4971-4027-BC4A-00AF7C1ED1E2}">
      <dgm:prSet/>
      <dgm:spPr/>
      <dgm:t>
        <a:bodyPr/>
        <a:lstStyle/>
        <a:p>
          <a:endParaRPr lang="es-ES"/>
        </a:p>
      </dgm:t>
    </dgm:pt>
    <dgm:pt modelId="{10C6C6F9-BF0B-464C-88B0-4FB691CC1BDF}">
      <dgm:prSet/>
      <dgm:spPr>
        <a:solidFill>
          <a:schemeClr val="accent3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Las Heras</a:t>
          </a:r>
          <a:endParaRPr lang="es-ES" dirty="0">
            <a:solidFill>
              <a:schemeClr val="tx1"/>
            </a:solidFill>
          </a:endParaRPr>
        </a:p>
      </dgm:t>
    </dgm:pt>
    <dgm:pt modelId="{E893D89D-DC62-454C-B85B-72B1AE647D72}" type="parTrans" cxnId="{1BD28E5F-B249-45D0-B977-35DD51B14F3F}">
      <dgm:prSet/>
      <dgm:spPr/>
      <dgm:t>
        <a:bodyPr/>
        <a:lstStyle/>
        <a:p>
          <a:endParaRPr lang="es-ES"/>
        </a:p>
      </dgm:t>
    </dgm:pt>
    <dgm:pt modelId="{18C3831E-E782-443E-BE71-5D0033209040}" type="sibTrans" cxnId="{1BD28E5F-B249-45D0-B977-35DD51B14F3F}">
      <dgm:prSet/>
      <dgm:spPr/>
      <dgm:t>
        <a:bodyPr/>
        <a:lstStyle/>
        <a:p>
          <a:endParaRPr lang="es-ES"/>
        </a:p>
      </dgm:t>
    </dgm:pt>
    <dgm:pt modelId="{7C4A88A7-BFFD-4179-84FD-FB95480B5B47}">
      <dgm:prSet/>
      <dgm:spPr>
        <a:solidFill>
          <a:schemeClr val="accent3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Territorio</a:t>
          </a:r>
          <a:endParaRPr lang="es-ES" dirty="0">
            <a:solidFill>
              <a:schemeClr val="tx1"/>
            </a:solidFill>
          </a:endParaRPr>
        </a:p>
      </dgm:t>
    </dgm:pt>
    <dgm:pt modelId="{A27E8DCF-3C1E-46B1-98C2-645BF3479EA8}" type="parTrans" cxnId="{CB0CFED3-4E7D-4A54-B9EF-F0BE60A44495}">
      <dgm:prSet/>
      <dgm:spPr/>
      <dgm:t>
        <a:bodyPr/>
        <a:lstStyle/>
        <a:p>
          <a:endParaRPr lang="es-ES"/>
        </a:p>
      </dgm:t>
    </dgm:pt>
    <dgm:pt modelId="{4E6C4C4F-56EA-4A3C-A15F-185D0B767E53}" type="sibTrans" cxnId="{CB0CFED3-4E7D-4A54-B9EF-F0BE60A44495}">
      <dgm:prSet/>
      <dgm:spPr/>
      <dgm:t>
        <a:bodyPr/>
        <a:lstStyle/>
        <a:p>
          <a:endParaRPr lang="es-ES"/>
        </a:p>
      </dgm:t>
    </dgm:pt>
    <dgm:pt modelId="{27279D46-C49F-4D49-AF02-F887A1D196F2}">
      <dgm:prSet/>
      <dgm:spPr>
        <a:solidFill>
          <a:srgbClr val="FFC000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Ambiente</a:t>
          </a:r>
          <a:endParaRPr lang="es-ES" dirty="0">
            <a:solidFill>
              <a:schemeClr val="tx1"/>
            </a:solidFill>
          </a:endParaRPr>
        </a:p>
      </dgm:t>
    </dgm:pt>
    <dgm:pt modelId="{EAC3A93F-A403-438A-AAB6-58FDDBF4A64A}" type="parTrans" cxnId="{79AD3E72-B7FD-4989-8939-74C1F969AD5A}">
      <dgm:prSet/>
      <dgm:spPr/>
      <dgm:t>
        <a:bodyPr/>
        <a:lstStyle/>
        <a:p>
          <a:endParaRPr lang="es-ES"/>
        </a:p>
      </dgm:t>
    </dgm:pt>
    <dgm:pt modelId="{BFA3AB22-08BC-4FF3-8EA0-DD0DD21FEC8B}" type="sibTrans" cxnId="{79AD3E72-B7FD-4989-8939-74C1F969AD5A}">
      <dgm:prSet/>
      <dgm:spPr/>
      <dgm:t>
        <a:bodyPr/>
        <a:lstStyle/>
        <a:p>
          <a:endParaRPr lang="es-ES"/>
        </a:p>
      </dgm:t>
    </dgm:pt>
    <dgm:pt modelId="{4EB43211-8C5E-4F33-9795-512B6B3538A6}" type="pres">
      <dgm:prSet presAssocID="{61A91CC1-AC63-4738-8462-58D8B69EDCA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D2A2356-CB78-42C8-8235-3BEA74214B86}" type="pres">
      <dgm:prSet presAssocID="{2CA9D331-F012-4D90-8302-3BA6E78E50A3}" presName="root1" presStyleCnt="0"/>
      <dgm:spPr/>
    </dgm:pt>
    <dgm:pt modelId="{6F741298-B7FE-4EA8-BCEA-B891CEEBA9E6}" type="pres">
      <dgm:prSet presAssocID="{2CA9D331-F012-4D90-8302-3BA6E78E50A3}" presName="LevelOneTextNode" presStyleLbl="node0" presStyleIdx="0" presStyleCnt="1" custScaleX="160153" custScaleY="271260">
        <dgm:presLayoutVars>
          <dgm:chPref val="3"/>
        </dgm:presLayoutVars>
      </dgm:prSet>
      <dgm:spPr/>
    </dgm:pt>
    <dgm:pt modelId="{5704BE04-DDED-4AFB-81FD-7A3599BD98AB}" type="pres">
      <dgm:prSet presAssocID="{2CA9D331-F012-4D90-8302-3BA6E78E50A3}" presName="level2hierChild" presStyleCnt="0"/>
      <dgm:spPr/>
    </dgm:pt>
    <dgm:pt modelId="{8897A8B5-6AD2-4EB0-956C-7084BED4297C}" type="pres">
      <dgm:prSet presAssocID="{21391C67-EDCE-4D7C-9512-F9E24DF88F97}" presName="conn2-1" presStyleLbl="parChTrans1D2" presStyleIdx="0" presStyleCnt="3"/>
      <dgm:spPr/>
    </dgm:pt>
    <dgm:pt modelId="{EA0E954F-62B4-45B3-87CA-55E946BA6053}" type="pres">
      <dgm:prSet presAssocID="{21391C67-EDCE-4D7C-9512-F9E24DF88F97}" presName="connTx" presStyleLbl="parChTrans1D2" presStyleIdx="0" presStyleCnt="3"/>
      <dgm:spPr/>
    </dgm:pt>
    <dgm:pt modelId="{AF03C1B2-857D-4B20-B8AF-34DE23775AD0}" type="pres">
      <dgm:prSet presAssocID="{338A7BDA-F20B-4C10-A4BB-74C58D26F443}" presName="root2" presStyleCnt="0"/>
      <dgm:spPr/>
    </dgm:pt>
    <dgm:pt modelId="{F25D8450-5B2D-407D-B82E-D48170660D30}" type="pres">
      <dgm:prSet presAssocID="{338A7BDA-F20B-4C10-A4BB-74C58D26F443}" presName="LevelTwoTextNode" presStyleLbl="node2" presStyleIdx="0" presStyleCnt="3" custScaleX="119696" custScaleY="1723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5E1218-F09F-4EB4-A807-543201D6F710}" type="pres">
      <dgm:prSet presAssocID="{338A7BDA-F20B-4C10-A4BB-74C58D26F443}" presName="level3hierChild" presStyleCnt="0"/>
      <dgm:spPr/>
    </dgm:pt>
    <dgm:pt modelId="{6D924185-BB04-4715-88DE-F46767463FEA}" type="pres">
      <dgm:prSet presAssocID="{85FEBEBA-A90A-4736-8268-250C33308211}" presName="conn2-1" presStyleLbl="parChTrans1D3" presStyleIdx="0" presStyleCnt="5"/>
      <dgm:spPr/>
    </dgm:pt>
    <dgm:pt modelId="{1B574528-95BA-4B56-8CF6-812890AE0EE6}" type="pres">
      <dgm:prSet presAssocID="{85FEBEBA-A90A-4736-8268-250C33308211}" presName="connTx" presStyleLbl="parChTrans1D3" presStyleIdx="0" presStyleCnt="5"/>
      <dgm:spPr/>
    </dgm:pt>
    <dgm:pt modelId="{5042FFED-89D5-4F87-A9AE-86C3A3271E5A}" type="pres">
      <dgm:prSet presAssocID="{817D29FB-9B44-4D13-B56B-04FC090B7648}" presName="root2" presStyleCnt="0"/>
      <dgm:spPr/>
    </dgm:pt>
    <dgm:pt modelId="{92C0342E-0C5C-4A08-9864-5828E7544D57}" type="pres">
      <dgm:prSet presAssocID="{817D29FB-9B44-4D13-B56B-04FC090B7648}" presName="LevelTwoTextNode" presStyleLbl="node3" presStyleIdx="0" presStyleCnt="5">
        <dgm:presLayoutVars>
          <dgm:chPref val="3"/>
        </dgm:presLayoutVars>
      </dgm:prSet>
      <dgm:spPr/>
    </dgm:pt>
    <dgm:pt modelId="{D0CFD3C9-0DA6-40D3-BC1C-243E0F185F91}" type="pres">
      <dgm:prSet presAssocID="{817D29FB-9B44-4D13-B56B-04FC090B7648}" presName="level3hierChild" presStyleCnt="0"/>
      <dgm:spPr/>
    </dgm:pt>
    <dgm:pt modelId="{2E5048B8-76D8-4AE4-94D6-D286CCAEF2EC}" type="pres">
      <dgm:prSet presAssocID="{8F1EF760-AD8D-427F-BDFB-743403B3C78A}" presName="conn2-1" presStyleLbl="parChTrans1D3" presStyleIdx="1" presStyleCnt="5"/>
      <dgm:spPr/>
    </dgm:pt>
    <dgm:pt modelId="{8CBEEDB3-E2A8-4066-AE0B-68E7AD2A95A8}" type="pres">
      <dgm:prSet presAssocID="{8F1EF760-AD8D-427F-BDFB-743403B3C78A}" presName="connTx" presStyleLbl="parChTrans1D3" presStyleIdx="1" presStyleCnt="5"/>
      <dgm:spPr/>
    </dgm:pt>
    <dgm:pt modelId="{8909D120-BDB7-478D-B7CF-FE0E7261683C}" type="pres">
      <dgm:prSet presAssocID="{559A9973-B0A1-4079-9116-3038524FD549}" presName="root2" presStyleCnt="0"/>
      <dgm:spPr/>
    </dgm:pt>
    <dgm:pt modelId="{82E7F4E8-9AEE-4B45-9BE8-0AD08AF94D05}" type="pres">
      <dgm:prSet presAssocID="{559A9973-B0A1-4079-9116-3038524FD549}" presName="LevelTwoTextNode" presStyleLbl="node3" presStyleIdx="1" presStyleCnt="5">
        <dgm:presLayoutVars>
          <dgm:chPref val="3"/>
        </dgm:presLayoutVars>
      </dgm:prSet>
      <dgm:spPr/>
    </dgm:pt>
    <dgm:pt modelId="{922F6476-9D6F-40D6-B6FD-D7F0A5AF0A1C}" type="pres">
      <dgm:prSet presAssocID="{559A9973-B0A1-4079-9116-3038524FD549}" presName="level3hierChild" presStyleCnt="0"/>
      <dgm:spPr/>
    </dgm:pt>
    <dgm:pt modelId="{A2925792-4299-4D21-B697-5411D4241AAB}" type="pres">
      <dgm:prSet presAssocID="{E165FCAA-7E57-4491-A19A-21CFD5BD3A06}" presName="conn2-1" presStyleLbl="parChTrans1D2" presStyleIdx="1" presStyleCnt="3"/>
      <dgm:spPr/>
    </dgm:pt>
    <dgm:pt modelId="{87E285D9-B7E3-41DE-BDB2-0A73672B210A}" type="pres">
      <dgm:prSet presAssocID="{E165FCAA-7E57-4491-A19A-21CFD5BD3A06}" presName="connTx" presStyleLbl="parChTrans1D2" presStyleIdx="1" presStyleCnt="3"/>
      <dgm:spPr/>
    </dgm:pt>
    <dgm:pt modelId="{C5D10618-EF34-4B24-99DB-38FCAD5D183B}" type="pres">
      <dgm:prSet presAssocID="{81B905B8-F553-4D8A-9440-C21B3A0A4961}" presName="root2" presStyleCnt="0"/>
      <dgm:spPr/>
    </dgm:pt>
    <dgm:pt modelId="{5576BE62-C2D4-45D4-B35D-B7C53F4B533F}" type="pres">
      <dgm:prSet presAssocID="{81B905B8-F553-4D8A-9440-C21B3A0A4961}" presName="LevelTwoTextNode" presStyleLbl="node2" presStyleIdx="1" presStyleCnt="3" custScaleX="118903" custScaleY="1668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7B574E-5396-4EDE-A73A-EEF1CC6E6BE0}" type="pres">
      <dgm:prSet presAssocID="{81B905B8-F553-4D8A-9440-C21B3A0A4961}" presName="level3hierChild" presStyleCnt="0"/>
      <dgm:spPr/>
    </dgm:pt>
    <dgm:pt modelId="{48EDB070-EB90-47A0-8B6B-82F6AF8C15D3}" type="pres">
      <dgm:prSet presAssocID="{A61A8F73-C315-4055-B53E-6620C4960CCF}" presName="conn2-1" presStyleLbl="parChTrans1D3" presStyleIdx="2" presStyleCnt="5"/>
      <dgm:spPr/>
    </dgm:pt>
    <dgm:pt modelId="{5CB4E91C-FDAF-46EF-93AD-DABD6891DE9B}" type="pres">
      <dgm:prSet presAssocID="{A61A8F73-C315-4055-B53E-6620C4960CCF}" presName="connTx" presStyleLbl="parChTrans1D3" presStyleIdx="2" presStyleCnt="5"/>
      <dgm:spPr/>
    </dgm:pt>
    <dgm:pt modelId="{CE240034-688D-4173-B2D5-9753C901EEB9}" type="pres">
      <dgm:prSet presAssocID="{2159BB77-B7CF-4DC7-A459-E15A3568DF56}" presName="root2" presStyleCnt="0"/>
      <dgm:spPr/>
    </dgm:pt>
    <dgm:pt modelId="{71A123BB-0B87-4372-96C4-708B2DF2894C}" type="pres">
      <dgm:prSet presAssocID="{2159BB77-B7CF-4DC7-A459-E15A3568DF56}" presName="LevelTwoTextNode" presStyleLbl="node3" presStyleIdx="2" presStyleCnt="5">
        <dgm:presLayoutVars>
          <dgm:chPref val="3"/>
        </dgm:presLayoutVars>
      </dgm:prSet>
      <dgm:spPr/>
    </dgm:pt>
    <dgm:pt modelId="{C025423A-1995-4BFD-9CC4-7A6863091F21}" type="pres">
      <dgm:prSet presAssocID="{2159BB77-B7CF-4DC7-A459-E15A3568DF56}" presName="level3hierChild" presStyleCnt="0"/>
      <dgm:spPr/>
    </dgm:pt>
    <dgm:pt modelId="{08BA9784-2D27-4758-B3B7-6B11AE1FCB7E}" type="pres">
      <dgm:prSet presAssocID="{EAC3A93F-A403-438A-AAB6-58FDDBF4A64A}" presName="conn2-1" presStyleLbl="parChTrans1D3" presStyleIdx="3" presStyleCnt="5"/>
      <dgm:spPr/>
    </dgm:pt>
    <dgm:pt modelId="{74C62693-45D7-4391-B191-56A4CFF7F028}" type="pres">
      <dgm:prSet presAssocID="{EAC3A93F-A403-438A-AAB6-58FDDBF4A64A}" presName="connTx" presStyleLbl="parChTrans1D3" presStyleIdx="3" presStyleCnt="5"/>
      <dgm:spPr/>
    </dgm:pt>
    <dgm:pt modelId="{6201C47B-637B-45CE-88DC-4377FA6328BE}" type="pres">
      <dgm:prSet presAssocID="{27279D46-C49F-4D49-AF02-F887A1D196F2}" presName="root2" presStyleCnt="0"/>
      <dgm:spPr/>
    </dgm:pt>
    <dgm:pt modelId="{A97BD423-D9BE-4234-A88E-ECA274113588}" type="pres">
      <dgm:prSet presAssocID="{27279D46-C49F-4D49-AF02-F887A1D196F2}" presName="LevelTwoTextNode" presStyleLbl="node3" presStyleIdx="3" presStyleCnt="5">
        <dgm:presLayoutVars>
          <dgm:chPref val="3"/>
        </dgm:presLayoutVars>
      </dgm:prSet>
      <dgm:spPr/>
    </dgm:pt>
    <dgm:pt modelId="{65516940-4F6F-4BD7-929C-D02D31CBDB70}" type="pres">
      <dgm:prSet presAssocID="{27279D46-C49F-4D49-AF02-F887A1D196F2}" presName="level3hierChild" presStyleCnt="0"/>
      <dgm:spPr/>
    </dgm:pt>
    <dgm:pt modelId="{0E924213-A41E-44CF-A87A-4C755291C4D7}" type="pres">
      <dgm:prSet presAssocID="{E893D89D-DC62-454C-B85B-72B1AE647D72}" presName="conn2-1" presStyleLbl="parChTrans1D2" presStyleIdx="2" presStyleCnt="3"/>
      <dgm:spPr/>
    </dgm:pt>
    <dgm:pt modelId="{CB4427A7-D759-4537-83FB-71377A2F4EB7}" type="pres">
      <dgm:prSet presAssocID="{E893D89D-DC62-454C-B85B-72B1AE647D72}" presName="connTx" presStyleLbl="parChTrans1D2" presStyleIdx="2" presStyleCnt="3"/>
      <dgm:spPr/>
    </dgm:pt>
    <dgm:pt modelId="{062A4CBD-8052-49DE-9698-59A0A32042E7}" type="pres">
      <dgm:prSet presAssocID="{10C6C6F9-BF0B-464C-88B0-4FB691CC1BDF}" presName="root2" presStyleCnt="0"/>
      <dgm:spPr/>
    </dgm:pt>
    <dgm:pt modelId="{6AC7A95F-CF6E-4525-8C7E-BF5FDBCD3723}" type="pres">
      <dgm:prSet presAssocID="{10C6C6F9-BF0B-464C-88B0-4FB691CC1BDF}" presName="LevelTwoTextNode" presStyleLbl="node2" presStyleIdx="2" presStyleCnt="3" custScaleX="144211">
        <dgm:presLayoutVars>
          <dgm:chPref val="3"/>
        </dgm:presLayoutVars>
      </dgm:prSet>
      <dgm:spPr/>
    </dgm:pt>
    <dgm:pt modelId="{E5E61291-344D-4366-88CC-B421A061BFF5}" type="pres">
      <dgm:prSet presAssocID="{10C6C6F9-BF0B-464C-88B0-4FB691CC1BDF}" presName="level3hierChild" presStyleCnt="0"/>
      <dgm:spPr/>
    </dgm:pt>
    <dgm:pt modelId="{AAD7806D-5127-41A7-B661-D796607620B8}" type="pres">
      <dgm:prSet presAssocID="{A27E8DCF-3C1E-46B1-98C2-645BF3479EA8}" presName="conn2-1" presStyleLbl="parChTrans1D3" presStyleIdx="4" presStyleCnt="5"/>
      <dgm:spPr/>
    </dgm:pt>
    <dgm:pt modelId="{61AF61C4-9B93-40E9-87FE-61E2F95D163D}" type="pres">
      <dgm:prSet presAssocID="{A27E8DCF-3C1E-46B1-98C2-645BF3479EA8}" presName="connTx" presStyleLbl="parChTrans1D3" presStyleIdx="4" presStyleCnt="5"/>
      <dgm:spPr/>
    </dgm:pt>
    <dgm:pt modelId="{8CEBB49C-5F1A-4728-8522-E1DEF9AB4306}" type="pres">
      <dgm:prSet presAssocID="{7C4A88A7-BFFD-4179-84FD-FB95480B5B47}" presName="root2" presStyleCnt="0"/>
      <dgm:spPr/>
    </dgm:pt>
    <dgm:pt modelId="{3ED2BDB4-096B-4467-BAD4-661CA960B21B}" type="pres">
      <dgm:prSet presAssocID="{7C4A88A7-BFFD-4179-84FD-FB95480B5B47}" presName="LevelTwoTextNode" presStyleLbl="node3" presStyleIdx="4" presStyleCnt="5" custScaleX="103255" custScaleY="80520" custLinFactNeighborX="-24866" custLinFactNeighborY="8699">
        <dgm:presLayoutVars>
          <dgm:chPref val="3"/>
        </dgm:presLayoutVars>
      </dgm:prSet>
      <dgm:spPr/>
    </dgm:pt>
    <dgm:pt modelId="{EF2BA723-BF85-477F-B205-AA93DD5BD7FE}" type="pres">
      <dgm:prSet presAssocID="{7C4A88A7-BFFD-4179-84FD-FB95480B5B47}" presName="level3hierChild" presStyleCnt="0"/>
      <dgm:spPr/>
    </dgm:pt>
  </dgm:ptLst>
  <dgm:cxnLst>
    <dgm:cxn modelId="{4D38F92A-16D7-4024-B305-C0103544B5A1}" type="presOf" srcId="{E165FCAA-7E57-4491-A19A-21CFD5BD3A06}" destId="{87E285D9-B7E3-41DE-BDB2-0A73672B210A}" srcOrd="1" destOrd="0" presId="urn:microsoft.com/office/officeart/2005/8/layout/hierarchy2"/>
    <dgm:cxn modelId="{80212707-4F6E-49FA-97B0-C1475DE83DC2}" type="presOf" srcId="{27279D46-C49F-4D49-AF02-F887A1D196F2}" destId="{A97BD423-D9BE-4234-A88E-ECA274113588}" srcOrd="0" destOrd="0" presId="urn:microsoft.com/office/officeart/2005/8/layout/hierarchy2"/>
    <dgm:cxn modelId="{AEF1AC5F-275A-4390-A7F1-5836C11B02CC}" type="presOf" srcId="{85FEBEBA-A90A-4736-8268-250C33308211}" destId="{1B574528-95BA-4B56-8CF6-812890AE0EE6}" srcOrd="1" destOrd="0" presId="urn:microsoft.com/office/officeart/2005/8/layout/hierarchy2"/>
    <dgm:cxn modelId="{976E76FC-8EF0-409A-BAB9-CF1AEACDD4AD}" srcId="{338A7BDA-F20B-4C10-A4BB-74C58D26F443}" destId="{559A9973-B0A1-4079-9116-3038524FD549}" srcOrd="1" destOrd="0" parTransId="{8F1EF760-AD8D-427F-BDFB-743403B3C78A}" sibTransId="{B1766904-530F-40A6-88E7-8C4C81B85F61}"/>
    <dgm:cxn modelId="{79AD3E72-B7FD-4989-8939-74C1F969AD5A}" srcId="{81B905B8-F553-4D8A-9440-C21B3A0A4961}" destId="{27279D46-C49F-4D49-AF02-F887A1D196F2}" srcOrd="1" destOrd="0" parTransId="{EAC3A93F-A403-438A-AAB6-58FDDBF4A64A}" sibTransId="{BFA3AB22-08BC-4FF3-8EA0-DD0DD21FEC8B}"/>
    <dgm:cxn modelId="{9162847E-D42E-43F2-A079-5C68369D203D}" srcId="{338A7BDA-F20B-4C10-A4BB-74C58D26F443}" destId="{817D29FB-9B44-4D13-B56B-04FC090B7648}" srcOrd="0" destOrd="0" parTransId="{85FEBEBA-A90A-4736-8268-250C33308211}" sibTransId="{E47C10F1-78F6-44C6-8223-1F27D04CC118}"/>
    <dgm:cxn modelId="{58D480C5-C61A-467D-A109-408C4C7120EF}" type="presOf" srcId="{A61A8F73-C315-4055-B53E-6620C4960CCF}" destId="{48EDB070-EB90-47A0-8B6B-82F6AF8C15D3}" srcOrd="0" destOrd="0" presId="urn:microsoft.com/office/officeart/2005/8/layout/hierarchy2"/>
    <dgm:cxn modelId="{57F5234E-6F0B-48C5-BA93-1E034118BFFD}" type="presOf" srcId="{81B905B8-F553-4D8A-9440-C21B3A0A4961}" destId="{5576BE62-C2D4-45D4-B35D-B7C53F4B533F}" srcOrd="0" destOrd="0" presId="urn:microsoft.com/office/officeart/2005/8/layout/hierarchy2"/>
    <dgm:cxn modelId="{C10BCEBC-9566-491D-BC30-BF14EDB061CD}" type="presOf" srcId="{A61A8F73-C315-4055-B53E-6620C4960CCF}" destId="{5CB4E91C-FDAF-46EF-93AD-DABD6891DE9B}" srcOrd="1" destOrd="0" presId="urn:microsoft.com/office/officeart/2005/8/layout/hierarchy2"/>
    <dgm:cxn modelId="{03CF62DB-ABB9-4336-A61C-D1FC3CCB6B37}" type="presOf" srcId="{559A9973-B0A1-4079-9116-3038524FD549}" destId="{82E7F4E8-9AEE-4B45-9BE8-0AD08AF94D05}" srcOrd="0" destOrd="0" presId="urn:microsoft.com/office/officeart/2005/8/layout/hierarchy2"/>
    <dgm:cxn modelId="{180BA091-B6E8-4B82-8EF2-F95B047E2BE3}" type="presOf" srcId="{E893D89D-DC62-454C-B85B-72B1AE647D72}" destId="{0E924213-A41E-44CF-A87A-4C755291C4D7}" srcOrd="0" destOrd="0" presId="urn:microsoft.com/office/officeart/2005/8/layout/hierarchy2"/>
    <dgm:cxn modelId="{BD387D96-8EF5-4860-9C0E-E64B05CC2D7F}" srcId="{2CA9D331-F012-4D90-8302-3BA6E78E50A3}" destId="{81B905B8-F553-4D8A-9440-C21B3A0A4961}" srcOrd="1" destOrd="0" parTransId="{E165FCAA-7E57-4491-A19A-21CFD5BD3A06}" sibTransId="{3C7C0F03-9C8E-450A-9774-20BEB0BD4160}"/>
    <dgm:cxn modelId="{47F18FD2-C6C4-4C5F-B7C7-833D1026E2BB}" type="presOf" srcId="{21391C67-EDCE-4D7C-9512-F9E24DF88F97}" destId="{EA0E954F-62B4-45B3-87CA-55E946BA6053}" srcOrd="1" destOrd="0" presId="urn:microsoft.com/office/officeart/2005/8/layout/hierarchy2"/>
    <dgm:cxn modelId="{67A9FFC4-E82E-4272-BBF5-F52A224792A9}" type="presOf" srcId="{EAC3A93F-A403-438A-AAB6-58FDDBF4A64A}" destId="{08BA9784-2D27-4758-B3B7-6B11AE1FCB7E}" srcOrd="0" destOrd="0" presId="urn:microsoft.com/office/officeart/2005/8/layout/hierarchy2"/>
    <dgm:cxn modelId="{E55E86D3-3FC8-43F4-AD88-63D56723AA9D}" type="presOf" srcId="{10C6C6F9-BF0B-464C-88B0-4FB691CC1BDF}" destId="{6AC7A95F-CF6E-4525-8C7E-BF5FDBCD3723}" srcOrd="0" destOrd="0" presId="urn:microsoft.com/office/officeart/2005/8/layout/hierarchy2"/>
    <dgm:cxn modelId="{027261E3-13CE-4124-A2A2-38ED0A7E84CA}" type="presOf" srcId="{E893D89D-DC62-454C-B85B-72B1AE647D72}" destId="{CB4427A7-D759-4537-83FB-71377A2F4EB7}" srcOrd="1" destOrd="0" presId="urn:microsoft.com/office/officeart/2005/8/layout/hierarchy2"/>
    <dgm:cxn modelId="{7D3E5AAC-21AE-4F02-932C-F73E8837E0F9}" type="presOf" srcId="{E165FCAA-7E57-4491-A19A-21CFD5BD3A06}" destId="{A2925792-4299-4D21-B697-5411D4241AAB}" srcOrd="0" destOrd="0" presId="urn:microsoft.com/office/officeart/2005/8/layout/hierarchy2"/>
    <dgm:cxn modelId="{0332E6B5-35B9-48F5-8D25-23A811C3BCFB}" type="presOf" srcId="{61A91CC1-AC63-4738-8462-58D8B69EDCA0}" destId="{4EB43211-8C5E-4F33-9795-512B6B3538A6}" srcOrd="0" destOrd="0" presId="urn:microsoft.com/office/officeart/2005/8/layout/hierarchy2"/>
    <dgm:cxn modelId="{9BB611B3-4971-4027-BC4A-00AF7C1ED1E2}" srcId="{81B905B8-F553-4D8A-9440-C21B3A0A4961}" destId="{2159BB77-B7CF-4DC7-A459-E15A3568DF56}" srcOrd="0" destOrd="0" parTransId="{A61A8F73-C315-4055-B53E-6620C4960CCF}" sibTransId="{77C7098E-A30B-4538-B03C-47A25A2BB684}"/>
    <dgm:cxn modelId="{B590449C-5F15-4A55-8819-24BDF0571D6B}" srcId="{2CA9D331-F012-4D90-8302-3BA6E78E50A3}" destId="{338A7BDA-F20B-4C10-A4BB-74C58D26F443}" srcOrd="0" destOrd="0" parTransId="{21391C67-EDCE-4D7C-9512-F9E24DF88F97}" sibTransId="{16C6CC97-A8F8-4FDF-BCB4-D09706F8E516}"/>
    <dgm:cxn modelId="{2142862E-6FB2-4283-8659-D54C641F72EA}" type="presOf" srcId="{A27E8DCF-3C1E-46B1-98C2-645BF3479EA8}" destId="{AAD7806D-5127-41A7-B661-D796607620B8}" srcOrd="0" destOrd="0" presId="urn:microsoft.com/office/officeart/2005/8/layout/hierarchy2"/>
    <dgm:cxn modelId="{89C8E8DF-D405-45C1-B927-74A3A4C1C7AE}" type="presOf" srcId="{2CA9D331-F012-4D90-8302-3BA6E78E50A3}" destId="{6F741298-B7FE-4EA8-BCEA-B891CEEBA9E6}" srcOrd="0" destOrd="0" presId="urn:microsoft.com/office/officeart/2005/8/layout/hierarchy2"/>
    <dgm:cxn modelId="{C94756BD-A9F4-4351-9978-BAA410F2705C}" type="presOf" srcId="{817D29FB-9B44-4D13-B56B-04FC090B7648}" destId="{92C0342E-0C5C-4A08-9864-5828E7544D57}" srcOrd="0" destOrd="0" presId="urn:microsoft.com/office/officeart/2005/8/layout/hierarchy2"/>
    <dgm:cxn modelId="{5BEEFFA5-3959-4791-8A77-A97367C09519}" type="presOf" srcId="{21391C67-EDCE-4D7C-9512-F9E24DF88F97}" destId="{8897A8B5-6AD2-4EB0-956C-7084BED4297C}" srcOrd="0" destOrd="0" presId="urn:microsoft.com/office/officeart/2005/8/layout/hierarchy2"/>
    <dgm:cxn modelId="{A8FB5736-4CFC-44EB-802F-D8DB9AEA1D48}" srcId="{61A91CC1-AC63-4738-8462-58D8B69EDCA0}" destId="{2CA9D331-F012-4D90-8302-3BA6E78E50A3}" srcOrd="0" destOrd="0" parTransId="{C93C9008-C8C3-418C-91B5-7AA235FF3FDD}" sibTransId="{75CCD477-51FC-4EAF-AC88-A6C11DF933D5}"/>
    <dgm:cxn modelId="{1BD28E5F-B249-45D0-B977-35DD51B14F3F}" srcId="{2CA9D331-F012-4D90-8302-3BA6E78E50A3}" destId="{10C6C6F9-BF0B-464C-88B0-4FB691CC1BDF}" srcOrd="2" destOrd="0" parTransId="{E893D89D-DC62-454C-B85B-72B1AE647D72}" sibTransId="{18C3831E-E782-443E-BE71-5D0033209040}"/>
    <dgm:cxn modelId="{136A3BF8-1DEC-4811-A4B1-D0F01BCA7663}" type="presOf" srcId="{A27E8DCF-3C1E-46B1-98C2-645BF3479EA8}" destId="{61AF61C4-9B93-40E9-87FE-61E2F95D163D}" srcOrd="1" destOrd="0" presId="urn:microsoft.com/office/officeart/2005/8/layout/hierarchy2"/>
    <dgm:cxn modelId="{2245C2E6-B746-41DC-9F58-FAE73DE7F233}" type="presOf" srcId="{8F1EF760-AD8D-427F-BDFB-743403B3C78A}" destId="{8CBEEDB3-E2A8-4066-AE0B-68E7AD2A95A8}" srcOrd="1" destOrd="0" presId="urn:microsoft.com/office/officeart/2005/8/layout/hierarchy2"/>
    <dgm:cxn modelId="{A83C8B01-00C4-4E75-9447-98AC2243AE1D}" type="presOf" srcId="{2159BB77-B7CF-4DC7-A459-E15A3568DF56}" destId="{71A123BB-0B87-4372-96C4-708B2DF2894C}" srcOrd="0" destOrd="0" presId="urn:microsoft.com/office/officeart/2005/8/layout/hierarchy2"/>
    <dgm:cxn modelId="{E15600A0-E5DE-4516-9E95-7CC03C5BE570}" type="presOf" srcId="{8F1EF760-AD8D-427F-BDFB-743403B3C78A}" destId="{2E5048B8-76D8-4AE4-94D6-D286CCAEF2EC}" srcOrd="0" destOrd="0" presId="urn:microsoft.com/office/officeart/2005/8/layout/hierarchy2"/>
    <dgm:cxn modelId="{D78C9FD3-69AC-4480-B49F-07B1A98CBEE7}" type="presOf" srcId="{85FEBEBA-A90A-4736-8268-250C33308211}" destId="{6D924185-BB04-4715-88DE-F46767463FEA}" srcOrd="0" destOrd="0" presId="urn:microsoft.com/office/officeart/2005/8/layout/hierarchy2"/>
    <dgm:cxn modelId="{3DF5A4F7-2C37-4007-8E21-56DF573B8062}" type="presOf" srcId="{338A7BDA-F20B-4C10-A4BB-74C58D26F443}" destId="{F25D8450-5B2D-407D-B82E-D48170660D30}" srcOrd="0" destOrd="0" presId="urn:microsoft.com/office/officeart/2005/8/layout/hierarchy2"/>
    <dgm:cxn modelId="{2996E294-008A-4606-8494-4E3CA3C2C141}" type="presOf" srcId="{7C4A88A7-BFFD-4179-84FD-FB95480B5B47}" destId="{3ED2BDB4-096B-4467-BAD4-661CA960B21B}" srcOrd="0" destOrd="0" presId="urn:microsoft.com/office/officeart/2005/8/layout/hierarchy2"/>
    <dgm:cxn modelId="{4386AF40-3C97-4C3B-8209-04106C527541}" type="presOf" srcId="{EAC3A93F-A403-438A-AAB6-58FDDBF4A64A}" destId="{74C62693-45D7-4391-B191-56A4CFF7F028}" srcOrd="1" destOrd="0" presId="urn:microsoft.com/office/officeart/2005/8/layout/hierarchy2"/>
    <dgm:cxn modelId="{CB0CFED3-4E7D-4A54-B9EF-F0BE60A44495}" srcId="{10C6C6F9-BF0B-464C-88B0-4FB691CC1BDF}" destId="{7C4A88A7-BFFD-4179-84FD-FB95480B5B47}" srcOrd="0" destOrd="0" parTransId="{A27E8DCF-3C1E-46B1-98C2-645BF3479EA8}" sibTransId="{4E6C4C4F-56EA-4A3C-A15F-185D0B767E53}"/>
    <dgm:cxn modelId="{05A0B4B5-484A-4E01-AA94-C5127BAB03AA}" type="presParOf" srcId="{4EB43211-8C5E-4F33-9795-512B6B3538A6}" destId="{CD2A2356-CB78-42C8-8235-3BEA74214B86}" srcOrd="0" destOrd="0" presId="urn:microsoft.com/office/officeart/2005/8/layout/hierarchy2"/>
    <dgm:cxn modelId="{09617F30-B214-4515-A71D-BFFD4E49E56E}" type="presParOf" srcId="{CD2A2356-CB78-42C8-8235-3BEA74214B86}" destId="{6F741298-B7FE-4EA8-BCEA-B891CEEBA9E6}" srcOrd="0" destOrd="0" presId="urn:microsoft.com/office/officeart/2005/8/layout/hierarchy2"/>
    <dgm:cxn modelId="{7FCD78A9-CE25-4E1F-BC19-8AE63D4CC070}" type="presParOf" srcId="{CD2A2356-CB78-42C8-8235-3BEA74214B86}" destId="{5704BE04-DDED-4AFB-81FD-7A3599BD98AB}" srcOrd="1" destOrd="0" presId="urn:microsoft.com/office/officeart/2005/8/layout/hierarchy2"/>
    <dgm:cxn modelId="{8C005F29-C9B6-4912-952D-642F6B60A49F}" type="presParOf" srcId="{5704BE04-DDED-4AFB-81FD-7A3599BD98AB}" destId="{8897A8B5-6AD2-4EB0-956C-7084BED4297C}" srcOrd="0" destOrd="0" presId="urn:microsoft.com/office/officeart/2005/8/layout/hierarchy2"/>
    <dgm:cxn modelId="{7853D07E-5128-4A31-833A-38D56C5F0348}" type="presParOf" srcId="{8897A8B5-6AD2-4EB0-956C-7084BED4297C}" destId="{EA0E954F-62B4-45B3-87CA-55E946BA6053}" srcOrd="0" destOrd="0" presId="urn:microsoft.com/office/officeart/2005/8/layout/hierarchy2"/>
    <dgm:cxn modelId="{2E96F9B7-DA62-4FD9-B05F-19E66226ED3F}" type="presParOf" srcId="{5704BE04-DDED-4AFB-81FD-7A3599BD98AB}" destId="{AF03C1B2-857D-4B20-B8AF-34DE23775AD0}" srcOrd="1" destOrd="0" presId="urn:microsoft.com/office/officeart/2005/8/layout/hierarchy2"/>
    <dgm:cxn modelId="{093B7D97-324F-4A1F-8323-0E2FF9A8312B}" type="presParOf" srcId="{AF03C1B2-857D-4B20-B8AF-34DE23775AD0}" destId="{F25D8450-5B2D-407D-B82E-D48170660D30}" srcOrd="0" destOrd="0" presId="urn:microsoft.com/office/officeart/2005/8/layout/hierarchy2"/>
    <dgm:cxn modelId="{B4580749-1823-408C-9705-08DF2E8B0E06}" type="presParOf" srcId="{AF03C1B2-857D-4B20-B8AF-34DE23775AD0}" destId="{D05E1218-F09F-4EB4-A807-543201D6F710}" srcOrd="1" destOrd="0" presId="urn:microsoft.com/office/officeart/2005/8/layout/hierarchy2"/>
    <dgm:cxn modelId="{33C19956-787A-46E7-B89E-480FBB9B67D3}" type="presParOf" srcId="{D05E1218-F09F-4EB4-A807-543201D6F710}" destId="{6D924185-BB04-4715-88DE-F46767463FEA}" srcOrd="0" destOrd="0" presId="urn:microsoft.com/office/officeart/2005/8/layout/hierarchy2"/>
    <dgm:cxn modelId="{1835C995-2532-43A6-90FD-7D315173276A}" type="presParOf" srcId="{6D924185-BB04-4715-88DE-F46767463FEA}" destId="{1B574528-95BA-4B56-8CF6-812890AE0EE6}" srcOrd="0" destOrd="0" presId="urn:microsoft.com/office/officeart/2005/8/layout/hierarchy2"/>
    <dgm:cxn modelId="{E1AB24E5-C1DE-4D42-8A18-4D5754F616B1}" type="presParOf" srcId="{D05E1218-F09F-4EB4-A807-543201D6F710}" destId="{5042FFED-89D5-4F87-A9AE-86C3A3271E5A}" srcOrd="1" destOrd="0" presId="urn:microsoft.com/office/officeart/2005/8/layout/hierarchy2"/>
    <dgm:cxn modelId="{964E8701-51EA-4333-86FE-8812F1B8CCF5}" type="presParOf" srcId="{5042FFED-89D5-4F87-A9AE-86C3A3271E5A}" destId="{92C0342E-0C5C-4A08-9864-5828E7544D57}" srcOrd="0" destOrd="0" presId="urn:microsoft.com/office/officeart/2005/8/layout/hierarchy2"/>
    <dgm:cxn modelId="{605E5BF2-A3F1-412F-A70F-EAB65B0B6C5A}" type="presParOf" srcId="{5042FFED-89D5-4F87-A9AE-86C3A3271E5A}" destId="{D0CFD3C9-0DA6-40D3-BC1C-243E0F185F91}" srcOrd="1" destOrd="0" presId="urn:microsoft.com/office/officeart/2005/8/layout/hierarchy2"/>
    <dgm:cxn modelId="{90A37BC1-565C-424B-84E3-DE19F03751B7}" type="presParOf" srcId="{D05E1218-F09F-4EB4-A807-543201D6F710}" destId="{2E5048B8-76D8-4AE4-94D6-D286CCAEF2EC}" srcOrd="2" destOrd="0" presId="urn:microsoft.com/office/officeart/2005/8/layout/hierarchy2"/>
    <dgm:cxn modelId="{E77F1274-6ED3-4B81-A763-19484F834F5F}" type="presParOf" srcId="{2E5048B8-76D8-4AE4-94D6-D286CCAEF2EC}" destId="{8CBEEDB3-E2A8-4066-AE0B-68E7AD2A95A8}" srcOrd="0" destOrd="0" presId="urn:microsoft.com/office/officeart/2005/8/layout/hierarchy2"/>
    <dgm:cxn modelId="{CBCD2BF3-97F1-4859-AE87-4FA52869B086}" type="presParOf" srcId="{D05E1218-F09F-4EB4-A807-543201D6F710}" destId="{8909D120-BDB7-478D-B7CF-FE0E7261683C}" srcOrd="3" destOrd="0" presId="urn:microsoft.com/office/officeart/2005/8/layout/hierarchy2"/>
    <dgm:cxn modelId="{67DBB9DC-B35A-43F5-8F06-E2158F4536E3}" type="presParOf" srcId="{8909D120-BDB7-478D-B7CF-FE0E7261683C}" destId="{82E7F4E8-9AEE-4B45-9BE8-0AD08AF94D05}" srcOrd="0" destOrd="0" presId="urn:microsoft.com/office/officeart/2005/8/layout/hierarchy2"/>
    <dgm:cxn modelId="{B557D301-164F-4AA2-B9F8-8087EFA8863A}" type="presParOf" srcId="{8909D120-BDB7-478D-B7CF-FE0E7261683C}" destId="{922F6476-9D6F-40D6-B6FD-D7F0A5AF0A1C}" srcOrd="1" destOrd="0" presId="urn:microsoft.com/office/officeart/2005/8/layout/hierarchy2"/>
    <dgm:cxn modelId="{C3317A19-ACF6-4ACE-BC79-71452EDA32F3}" type="presParOf" srcId="{5704BE04-DDED-4AFB-81FD-7A3599BD98AB}" destId="{A2925792-4299-4D21-B697-5411D4241AAB}" srcOrd="2" destOrd="0" presId="urn:microsoft.com/office/officeart/2005/8/layout/hierarchy2"/>
    <dgm:cxn modelId="{4C9B4A9F-9FFA-493A-845C-557E6FC1A1D5}" type="presParOf" srcId="{A2925792-4299-4D21-B697-5411D4241AAB}" destId="{87E285D9-B7E3-41DE-BDB2-0A73672B210A}" srcOrd="0" destOrd="0" presId="urn:microsoft.com/office/officeart/2005/8/layout/hierarchy2"/>
    <dgm:cxn modelId="{2AEE2EB4-4EA3-4AF3-8C8C-1A16BEB521BE}" type="presParOf" srcId="{5704BE04-DDED-4AFB-81FD-7A3599BD98AB}" destId="{C5D10618-EF34-4B24-99DB-38FCAD5D183B}" srcOrd="3" destOrd="0" presId="urn:microsoft.com/office/officeart/2005/8/layout/hierarchy2"/>
    <dgm:cxn modelId="{207281EF-448D-45BB-9767-8132E058FCC5}" type="presParOf" srcId="{C5D10618-EF34-4B24-99DB-38FCAD5D183B}" destId="{5576BE62-C2D4-45D4-B35D-B7C53F4B533F}" srcOrd="0" destOrd="0" presId="urn:microsoft.com/office/officeart/2005/8/layout/hierarchy2"/>
    <dgm:cxn modelId="{2CC1D201-6087-4CBF-85D8-07B5942F3D4F}" type="presParOf" srcId="{C5D10618-EF34-4B24-99DB-38FCAD5D183B}" destId="{827B574E-5396-4EDE-A73A-EEF1CC6E6BE0}" srcOrd="1" destOrd="0" presId="urn:microsoft.com/office/officeart/2005/8/layout/hierarchy2"/>
    <dgm:cxn modelId="{3CF9BEE0-25E9-40F7-8EF3-198E821872A1}" type="presParOf" srcId="{827B574E-5396-4EDE-A73A-EEF1CC6E6BE0}" destId="{48EDB070-EB90-47A0-8B6B-82F6AF8C15D3}" srcOrd="0" destOrd="0" presId="urn:microsoft.com/office/officeart/2005/8/layout/hierarchy2"/>
    <dgm:cxn modelId="{DDA27F92-2A4C-4F14-8317-32788EB1D29D}" type="presParOf" srcId="{48EDB070-EB90-47A0-8B6B-82F6AF8C15D3}" destId="{5CB4E91C-FDAF-46EF-93AD-DABD6891DE9B}" srcOrd="0" destOrd="0" presId="urn:microsoft.com/office/officeart/2005/8/layout/hierarchy2"/>
    <dgm:cxn modelId="{6DDBC861-CCB7-46A7-9671-A2E5D3C64D79}" type="presParOf" srcId="{827B574E-5396-4EDE-A73A-EEF1CC6E6BE0}" destId="{CE240034-688D-4173-B2D5-9753C901EEB9}" srcOrd="1" destOrd="0" presId="urn:microsoft.com/office/officeart/2005/8/layout/hierarchy2"/>
    <dgm:cxn modelId="{5C7EFC7C-DB56-4038-90E1-1D431F17D477}" type="presParOf" srcId="{CE240034-688D-4173-B2D5-9753C901EEB9}" destId="{71A123BB-0B87-4372-96C4-708B2DF2894C}" srcOrd="0" destOrd="0" presId="urn:microsoft.com/office/officeart/2005/8/layout/hierarchy2"/>
    <dgm:cxn modelId="{7D3E3902-8FC7-42B5-929D-C8F1CDB0FEDC}" type="presParOf" srcId="{CE240034-688D-4173-B2D5-9753C901EEB9}" destId="{C025423A-1995-4BFD-9CC4-7A6863091F21}" srcOrd="1" destOrd="0" presId="urn:microsoft.com/office/officeart/2005/8/layout/hierarchy2"/>
    <dgm:cxn modelId="{F7FCAD8F-5983-457D-880B-8AE6D5E1985A}" type="presParOf" srcId="{827B574E-5396-4EDE-A73A-EEF1CC6E6BE0}" destId="{08BA9784-2D27-4758-B3B7-6B11AE1FCB7E}" srcOrd="2" destOrd="0" presId="urn:microsoft.com/office/officeart/2005/8/layout/hierarchy2"/>
    <dgm:cxn modelId="{258055F7-B27B-4B5C-821C-C06E10202041}" type="presParOf" srcId="{08BA9784-2D27-4758-B3B7-6B11AE1FCB7E}" destId="{74C62693-45D7-4391-B191-56A4CFF7F028}" srcOrd="0" destOrd="0" presId="urn:microsoft.com/office/officeart/2005/8/layout/hierarchy2"/>
    <dgm:cxn modelId="{A4CD48FC-F5DD-4B70-BBDB-4B65BCB02C7D}" type="presParOf" srcId="{827B574E-5396-4EDE-A73A-EEF1CC6E6BE0}" destId="{6201C47B-637B-45CE-88DC-4377FA6328BE}" srcOrd="3" destOrd="0" presId="urn:microsoft.com/office/officeart/2005/8/layout/hierarchy2"/>
    <dgm:cxn modelId="{45F424F4-8DEF-4AE6-AD29-90CE1A6B2BE4}" type="presParOf" srcId="{6201C47B-637B-45CE-88DC-4377FA6328BE}" destId="{A97BD423-D9BE-4234-A88E-ECA274113588}" srcOrd="0" destOrd="0" presId="urn:microsoft.com/office/officeart/2005/8/layout/hierarchy2"/>
    <dgm:cxn modelId="{C315ECC3-7951-4AFE-8C17-D3A1E47542A6}" type="presParOf" srcId="{6201C47B-637B-45CE-88DC-4377FA6328BE}" destId="{65516940-4F6F-4BD7-929C-D02D31CBDB70}" srcOrd="1" destOrd="0" presId="urn:microsoft.com/office/officeart/2005/8/layout/hierarchy2"/>
    <dgm:cxn modelId="{A2B2EC12-853D-47B1-A5D3-1DF211BE8918}" type="presParOf" srcId="{5704BE04-DDED-4AFB-81FD-7A3599BD98AB}" destId="{0E924213-A41E-44CF-A87A-4C755291C4D7}" srcOrd="4" destOrd="0" presId="urn:microsoft.com/office/officeart/2005/8/layout/hierarchy2"/>
    <dgm:cxn modelId="{F7E686BE-F410-45D5-96D3-4003D8687EFD}" type="presParOf" srcId="{0E924213-A41E-44CF-A87A-4C755291C4D7}" destId="{CB4427A7-D759-4537-83FB-71377A2F4EB7}" srcOrd="0" destOrd="0" presId="urn:microsoft.com/office/officeart/2005/8/layout/hierarchy2"/>
    <dgm:cxn modelId="{82F3AEDE-A6E3-4048-B7B2-CA0B3359B903}" type="presParOf" srcId="{5704BE04-DDED-4AFB-81FD-7A3599BD98AB}" destId="{062A4CBD-8052-49DE-9698-59A0A32042E7}" srcOrd="5" destOrd="0" presId="urn:microsoft.com/office/officeart/2005/8/layout/hierarchy2"/>
    <dgm:cxn modelId="{9210B76A-813D-4C49-AF2C-A0BE120DE87B}" type="presParOf" srcId="{062A4CBD-8052-49DE-9698-59A0A32042E7}" destId="{6AC7A95F-CF6E-4525-8C7E-BF5FDBCD3723}" srcOrd="0" destOrd="0" presId="urn:microsoft.com/office/officeart/2005/8/layout/hierarchy2"/>
    <dgm:cxn modelId="{795F6C8E-9552-4FF0-B533-9BDD8FABCAC8}" type="presParOf" srcId="{062A4CBD-8052-49DE-9698-59A0A32042E7}" destId="{E5E61291-344D-4366-88CC-B421A061BFF5}" srcOrd="1" destOrd="0" presId="urn:microsoft.com/office/officeart/2005/8/layout/hierarchy2"/>
    <dgm:cxn modelId="{A04F56C5-FFFA-458D-803E-33776940671E}" type="presParOf" srcId="{E5E61291-344D-4366-88CC-B421A061BFF5}" destId="{AAD7806D-5127-41A7-B661-D796607620B8}" srcOrd="0" destOrd="0" presId="urn:microsoft.com/office/officeart/2005/8/layout/hierarchy2"/>
    <dgm:cxn modelId="{7A3F33C4-7EBB-4583-AD2F-92CF4247091D}" type="presParOf" srcId="{AAD7806D-5127-41A7-B661-D796607620B8}" destId="{61AF61C4-9B93-40E9-87FE-61E2F95D163D}" srcOrd="0" destOrd="0" presId="urn:microsoft.com/office/officeart/2005/8/layout/hierarchy2"/>
    <dgm:cxn modelId="{B78588B2-3DB4-49CA-A84D-38B4653E78B5}" type="presParOf" srcId="{E5E61291-344D-4366-88CC-B421A061BFF5}" destId="{8CEBB49C-5F1A-4728-8522-E1DEF9AB4306}" srcOrd="1" destOrd="0" presId="urn:microsoft.com/office/officeart/2005/8/layout/hierarchy2"/>
    <dgm:cxn modelId="{AE3FFA99-749B-4B2D-BFA8-7E009632D32D}" type="presParOf" srcId="{8CEBB49C-5F1A-4728-8522-E1DEF9AB4306}" destId="{3ED2BDB4-096B-4467-BAD4-661CA960B21B}" srcOrd="0" destOrd="0" presId="urn:microsoft.com/office/officeart/2005/8/layout/hierarchy2"/>
    <dgm:cxn modelId="{220A3D76-9966-4FFA-BA71-930C317854E0}" type="presParOf" srcId="{8CEBB49C-5F1A-4728-8522-E1DEF9AB4306}" destId="{EF2BA723-BF85-477F-B205-AA93DD5BD7F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40F9F8-EB0A-4D26-AB99-EE1244DD78C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B1D1EEA-0754-44B7-A3B1-65B8FFEA74D6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ORGANIZACIÓN DE LA CÁTEDRA</a:t>
          </a:r>
          <a:br>
            <a:rPr lang="es-A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s-ES" dirty="0"/>
        </a:p>
      </dgm:t>
    </dgm:pt>
    <dgm:pt modelId="{A3022C2E-7812-40F4-8C0F-2D49D9824F3C}" type="parTrans" cxnId="{2EA76793-279F-4C11-8E8C-C2772F80B6BB}">
      <dgm:prSet/>
      <dgm:spPr/>
      <dgm:t>
        <a:bodyPr/>
        <a:lstStyle/>
        <a:p>
          <a:endParaRPr lang="es-ES"/>
        </a:p>
      </dgm:t>
    </dgm:pt>
    <dgm:pt modelId="{4FA5E350-78C0-46C6-8ACF-CADA91E963F9}" type="sibTrans" cxnId="{2EA76793-279F-4C11-8E8C-C2772F80B6BB}">
      <dgm:prSet/>
      <dgm:spPr/>
      <dgm:t>
        <a:bodyPr/>
        <a:lstStyle/>
        <a:p>
          <a:endParaRPr lang="es-ES"/>
        </a:p>
      </dgm:t>
    </dgm:pt>
    <dgm:pt modelId="{FB8C6A3E-465E-41CA-B2A7-10D3B6357BFE}">
      <dgm:prSet phldrT="[Texto]"/>
      <dgm:spPr>
        <a:solidFill>
          <a:srgbClr val="FFC000"/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Áulico</a:t>
          </a:r>
          <a:endParaRPr lang="es-ES" b="1" dirty="0">
            <a:solidFill>
              <a:schemeClr val="tx1"/>
            </a:solidFill>
          </a:endParaRPr>
        </a:p>
      </dgm:t>
    </dgm:pt>
    <dgm:pt modelId="{CA574D44-281C-4BEC-8C4E-64D078E1B9C4}" type="parTrans" cxnId="{C631EB39-B538-4E76-9A80-FA8A65565530}">
      <dgm:prSet/>
      <dgm:spPr/>
      <dgm:t>
        <a:bodyPr/>
        <a:lstStyle/>
        <a:p>
          <a:endParaRPr lang="es-ES"/>
        </a:p>
      </dgm:t>
    </dgm:pt>
    <dgm:pt modelId="{49382AD1-2C1C-47E0-A50F-177BB065EB27}" type="sibTrans" cxnId="{C631EB39-B538-4E76-9A80-FA8A65565530}">
      <dgm:prSet/>
      <dgm:spPr/>
      <dgm:t>
        <a:bodyPr/>
        <a:lstStyle/>
        <a:p>
          <a:endParaRPr lang="es-ES"/>
        </a:p>
      </dgm:t>
    </dgm:pt>
    <dgm:pt modelId="{B6DF08B9-2D62-4195-9F5D-AAD55779F2D6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Territorio</a:t>
          </a:r>
          <a:endParaRPr lang="es-ES" b="1" dirty="0">
            <a:solidFill>
              <a:schemeClr val="tx1"/>
            </a:solidFill>
          </a:endParaRPr>
        </a:p>
      </dgm:t>
    </dgm:pt>
    <dgm:pt modelId="{B7EA1CC3-9B4C-440E-BCDB-79C55A05D58C}" type="parTrans" cxnId="{551E6FED-3563-4541-93CB-5C2289F40F29}">
      <dgm:prSet/>
      <dgm:spPr/>
      <dgm:t>
        <a:bodyPr/>
        <a:lstStyle/>
        <a:p>
          <a:endParaRPr lang="es-ES"/>
        </a:p>
      </dgm:t>
    </dgm:pt>
    <dgm:pt modelId="{10311B70-F988-4686-BBC0-605C4D870CAC}" type="sibTrans" cxnId="{551E6FED-3563-4541-93CB-5C2289F40F29}">
      <dgm:prSet/>
      <dgm:spPr/>
      <dgm:t>
        <a:bodyPr/>
        <a:lstStyle/>
        <a:p>
          <a:endParaRPr lang="es-ES"/>
        </a:p>
      </dgm:t>
    </dgm:pt>
    <dgm:pt modelId="{34F3BAF9-6A42-4B35-8D05-164CA8996BCB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Extra-áulico</a:t>
          </a:r>
          <a:endParaRPr lang="es-ES" b="1" dirty="0">
            <a:solidFill>
              <a:schemeClr val="tx1"/>
            </a:solidFill>
          </a:endParaRPr>
        </a:p>
      </dgm:t>
    </dgm:pt>
    <dgm:pt modelId="{06860B0C-A12A-4C18-AEB5-CAA352449ABF}" type="parTrans" cxnId="{E3870E5D-2AE9-4563-9538-421F7FF57D17}">
      <dgm:prSet/>
      <dgm:spPr/>
      <dgm:t>
        <a:bodyPr/>
        <a:lstStyle/>
        <a:p>
          <a:endParaRPr lang="es-ES"/>
        </a:p>
      </dgm:t>
    </dgm:pt>
    <dgm:pt modelId="{9D1CC6B9-C64C-43AA-AAE8-8566E3ACA081}" type="sibTrans" cxnId="{E3870E5D-2AE9-4563-9538-421F7FF57D17}">
      <dgm:prSet/>
      <dgm:spPr/>
      <dgm:t>
        <a:bodyPr/>
        <a:lstStyle/>
        <a:p>
          <a:endParaRPr lang="es-ES"/>
        </a:p>
      </dgm:t>
    </dgm:pt>
    <dgm:pt modelId="{C83C6B94-0871-4FB2-B0FE-7BE635A1E63D}" type="pres">
      <dgm:prSet presAssocID="{EB40F9F8-EB0A-4D26-AB99-EE1244DD78C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2D71FD0-8337-4FFF-AD25-4B35C5503FB3}" type="pres">
      <dgm:prSet presAssocID="{8B1D1EEA-0754-44B7-A3B1-65B8FFEA74D6}" presName="hierRoot1" presStyleCnt="0">
        <dgm:presLayoutVars>
          <dgm:hierBranch val="init"/>
        </dgm:presLayoutVars>
      </dgm:prSet>
      <dgm:spPr/>
    </dgm:pt>
    <dgm:pt modelId="{2173C99B-B709-4657-89A1-7AEB427E17C3}" type="pres">
      <dgm:prSet presAssocID="{8B1D1EEA-0754-44B7-A3B1-65B8FFEA74D6}" presName="rootComposite1" presStyleCnt="0"/>
      <dgm:spPr/>
    </dgm:pt>
    <dgm:pt modelId="{BE0E38B7-D268-4705-87C8-ED8F675682CC}" type="pres">
      <dgm:prSet presAssocID="{8B1D1EEA-0754-44B7-A3B1-65B8FFEA74D6}" presName="rootText1" presStyleLbl="node0" presStyleIdx="0" presStyleCnt="1" custScaleX="342046" custLinFactNeighborX="-9620" custLinFactNeighborY="-931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ACD61B-0401-4414-90A4-04BC5A828050}" type="pres">
      <dgm:prSet presAssocID="{8B1D1EEA-0754-44B7-A3B1-65B8FFEA74D6}" presName="rootConnector1" presStyleLbl="node1" presStyleIdx="0" presStyleCnt="0"/>
      <dgm:spPr/>
    </dgm:pt>
    <dgm:pt modelId="{DD38BB7B-B67D-414C-A0A7-0CD1BF1807E9}" type="pres">
      <dgm:prSet presAssocID="{8B1D1EEA-0754-44B7-A3B1-65B8FFEA74D6}" presName="hierChild2" presStyleCnt="0"/>
      <dgm:spPr/>
    </dgm:pt>
    <dgm:pt modelId="{611DE4F7-D3AE-44AD-9D04-96D8226CF3DA}" type="pres">
      <dgm:prSet presAssocID="{CA574D44-281C-4BEC-8C4E-64D078E1B9C4}" presName="Name37" presStyleLbl="parChTrans1D2" presStyleIdx="0" presStyleCnt="3"/>
      <dgm:spPr/>
    </dgm:pt>
    <dgm:pt modelId="{71998A3C-D95F-46BA-A06D-D61A2639015E}" type="pres">
      <dgm:prSet presAssocID="{FB8C6A3E-465E-41CA-B2A7-10D3B6357BFE}" presName="hierRoot2" presStyleCnt="0">
        <dgm:presLayoutVars>
          <dgm:hierBranch val="init"/>
        </dgm:presLayoutVars>
      </dgm:prSet>
      <dgm:spPr/>
    </dgm:pt>
    <dgm:pt modelId="{1EF74A73-0E57-49E6-A3AD-87C92706F112}" type="pres">
      <dgm:prSet presAssocID="{FB8C6A3E-465E-41CA-B2A7-10D3B6357BFE}" presName="rootComposite" presStyleCnt="0"/>
      <dgm:spPr/>
    </dgm:pt>
    <dgm:pt modelId="{8DA85B9F-4B9F-4F58-83FE-91AA3F25692F}" type="pres">
      <dgm:prSet presAssocID="{FB8C6A3E-465E-41CA-B2A7-10D3B6357BFE}" presName="rootText" presStyleLbl="node2" presStyleIdx="0" presStyleCnt="3">
        <dgm:presLayoutVars>
          <dgm:chPref val="3"/>
        </dgm:presLayoutVars>
      </dgm:prSet>
      <dgm:spPr/>
    </dgm:pt>
    <dgm:pt modelId="{A7D4CFBA-28A7-4296-8B6E-990A6B165BBF}" type="pres">
      <dgm:prSet presAssocID="{FB8C6A3E-465E-41CA-B2A7-10D3B6357BFE}" presName="rootConnector" presStyleLbl="node2" presStyleIdx="0" presStyleCnt="3"/>
      <dgm:spPr/>
    </dgm:pt>
    <dgm:pt modelId="{ECA300B1-999B-4A86-9D02-8BB965E77743}" type="pres">
      <dgm:prSet presAssocID="{FB8C6A3E-465E-41CA-B2A7-10D3B6357BFE}" presName="hierChild4" presStyleCnt="0"/>
      <dgm:spPr/>
    </dgm:pt>
    <dgm:pt modelId="{3E01CEDC-BAD5-4923-A739-6C20473A78C4}" type="pres">
      <dgm:prSet presAssocID="{FB8C6A3E-465E-41CA-B2A7-10D3B6357BFE}" presName="hierChild5" presStyleCnt="0"/>
      <dgm:spPr/>
    </dgm:pt>
    <dgm:pt modelId="{DF4DE56B-9C62-4178-ABC1-89A55838A1B7}" type="pres">
      <dgm:prSet presAssocID="{06860B0C-A12A-4C18-AEB5-CAA352449ABF}" presName="Name37" presStyleLbl="parChTrans1D2" presStyleIdx="1" presStyleCnt="3"/>
      <dgm:spPr/>
    </dgm:pt>
    <dgm:pt modelId="{CBF6083E-36CC-4C91-AF48-08A51CB3F005}" type="pres">
      <dgm:prSet presAssocID="{34F3BAF9-6A42-4B35-8D05-164CA8996BCB}" presName="hierRoot2" presStyleCnt="0">
        <dgm:presLayoutVars>
          <dgm:hierBranch val="init"/>
        </dgm:presLayoutVars>
      </dgm:prSet>
      <dgm:spPr/>
    </dgm:pt>
    <dgm:pt modelId="{F8F76D88-3682-4ED5-9331-48E2A014BFE6}" type="pres">
      <dgm:prSet presAssocID="{34F3BAF9-6A42-4B35-8D05-164CA8996BCB}" presName="rootComposite" presStyleCnt="0"/>
      <dgm:spPr/>
    </dgm:pt>
    <dgm:pt modelId="{933DDC01-D183-477A-85D3-4C0FF21FFE4D}" type="pres">
      <dgm:prSet presAssocID="{34F3BAF9-6A42-4B35-8D05-164CA8996BCB}" presName="rootText" presStyleLbl="node2" presStyleIdx="1" presStyleCnt="3">
        <dgm:presLayoutVars>
          <dgm:chPref val="3"/>
        </dgm:presLayoutVars>
      </dgm:prSet>
      <dgm:spPr/>
    </dgm:pt>
    <dgm:pt modelId="{E223F3D3-D8EA-4929-8ACD-CD15932A8B1C}" type="pres">
      <dgm:prSet presAssocID="{34F3BAF9-6A42-4B35-8D05-164CA8996BCB}" presName="rootConnector" presStyleLbl="node2" presStyleIdx="1" presStyleCnt="3"/>
      <dgm:spPr/>
    </dgm:pt>
    <dgm:pt modelId="{80F6F61B-8BA5-4CD0-AAF3-43663BF4862C}" type="pres">
      <dgm:prSet presAssocID="{34F3BAF9-6A42-4B35-8D05-164CA8996BCB}" presName="hierChild4" presStyleCnt="0"/>
      <dgm:spPr/>
    </dgm:pt>
    <dgm:pt modelId="{B036DFE0-17E4-47AD-8188-0262FECB012D}" type="pres">
      <dgm:prSet presAssocID="{34F3BAF9-6A42-4B35-8D05-164CA8996BCB}" presName="hierChild5" presStyleCnt="0"/>
      <dgm:spPr/>
    </dgm:pt>
    <dgm:pt modelId="{4C7BE871-B828-42E0-AA29-B3D65E48C5B9}" type="pres">
      <dgm:prSet presAssocID="{B7EA1CC3-9B4C-440E-BCDB-79C55A05D58C}" presName="Name37" presStyleLbl="parChTrans1D2" presStyleIdx="2" presStyleCnt="3"/>
      <dgm:spPr/>
    </dgm:pt>
    <dgm:pt modelId="{D57A27B6-0120-469C-9D37-167A6FB51C4D}" type="pres">
      <dgm:prSet presAssocID="{B6DF08B9-2D62-4195-9F5D-AAD55779F2D6}" presName="hierRoot2" presStyleCnt="0">
        <dgm:presLayoutVars>
          <dgm:hierBranch val="init"/>
        </dgm:presLayoutVars>
      </dgm:prSet>
      <dgm:spPr/>
    </dgm:pt>
    <dgm:pt modelId="{C9A12850-2B6B-491C-9564-A3E48EF3FBDE}" type="pres">
      <dgm:prSet presAssocID="{B6DF08B9-2D62-4195-9F5D-AAD55779F2D6}" presName="rootComposite" presStyleCnt="0"/>
      <dgm:spPr/>
    </dgm:pt>
    <dgm:pt modelId="{8439A829-8EB0-4130-BFA1-9D22E0BD131A}" type="pres">
      <dgm:prSet presAssocID="{B6DF08B9-2D62-4195-9F5D-AAD55779F2D6}" presName="rootText" presStyleLbl="node2" presStyleIdx="2" presStyleCnt="3">
        <dgm:presLayoutVars>
          <dgm:chPref val="3"/>
        </dgm:presLayoutVars>
      </dgm:prSet>
      <dgm:spPr/>
    </dgm:pt>
    <dgm:pt modelId="{382DF7D4-B9CC-4D5F-A92E-B7E0DC24F86B}" type="pres">
      <dgm:prSet presAssocID="{B6DF08B9-2D62-4195-9F5D-AAD55779F2D6}" presName="rootConnector" presStyleLbl="node2" presStyleIdx="2" presStyleCnt="3"/>
      <dgm:spPr/>
    </dgm:pt>
    <dgm:pt modelId="{5E3813D5-AC37-4D11-9BC3-806F2B89AD94}" type="pres">
      <dgm:prSet presAssocID="{B6DF08B9-2D62-4195-9F5D-AAD55779F2D6}" presName="hierChild4" presStyleCnt="0"/>
      <dgm:spPr/>
    </dgm:pt>
    <dgm:pt modelId="{E2EC6D5A-4F1C-4ABE-A4B1-DCA880987A80}" type="pres">
      <dgm:prSet presAssocID="{B6DF08B9-2D62-4195-9F5D-AAD55779F2D6}" presName="hierChild5" presStyleCnt="0"/>
      <dgm:spPr/>
    </dgm:pt>
    <dgm:pt modelId="{2AB7A501-5BAA-4FE8-B603-F539E2CDD148}" type="pres">
      <dgm:prSet presAssocID="{8B1D1EEA-0754-44B7-A3B1-65B8FFEA74D6}" presName="hierChild3" presStyleCnt="0"/>
      <dgm:spPr/>
    </dgm:pt>
  </dgm:ptLst>
  <dgm:cxnLst>
    <dgm:cxn modelId="{B52CFD7C-E8FD-4A1F-B637-E001B1CED390}" type="presOf" srcId="{34F3BAF9-6A42-4B35-8D05-164CA8996BCB}" destId="{933DDC01-D183-477A-85D3-4C0FF21FFE4D}" srcOrd="0" destOrd="0" presId="urn:microsoft.com/office/officeart/2005/8/layout/orgChart1"/>
    <dgm:cxn modelId="{325DBC52-1601-4961-AEFE-14E7C19377B4}" type="presOf" srcId="{B7EA1CC3-9B4C-440E-BCDB-79C55A05D58C}" destId="{4C7BE871-B828-42E0-AA29-B3D65E48C5B9}" srcOrd="0" destOrd="0" presId="urn:microsoft.com/office/officeart/2005/8/layout/orgChart1"/>
    <dgm:cxn modelId="{87CF05BC-40B9-429C-8763-9EDD24BD7E4F}" type="presOf" srcId="{34F3BAF9-6A42-4B35-8D05-164CA8996BCB}" destId="{E223F3D3-D8EA-4929-8ACD-CD15932A8B1C}" srcOrd="1" destOrd="0" presId="urn:microsoft.com/office/officeart/2005/8/layout/orgChart1"/>
    <dgm:cxn modelId="{92732C0A-F635-47DF-914E-3CADC0E1F353}" type="presOf" srcId="{B6DF08B9-2D62-4195-9F5D-AAD55779F2D6}" destId="{8439A829-8EB0-4130-BFA1-9D22E0BD131A}" srcOrd="0" destOrd="0" presId="urn:microsoft.com/office/officeart/2005/8/layout/orgChart1"/>
    <dgm:cxn modelId="{551E6FED-3563-4541-93CB-5C2289F40F29}" srcId="{8B1D1EEA-0754-44B7-A3B1-65B8FFEA74D6}" destId="{B6DF08B9-2D62-4195-9F5D-AAD55779F2D6}" srcOrd="2" destOrd="0" parTransId="{B7EA1CC3-9B4C-440E-BCDB-79C55A05D58C}" sibTransId="{10311B70-F988-4686-BBC0-605C4D870CAC}"/>
    <dgm:cxn modelId="{8D4C7E00-B8BF-4481-92F6-0A458B8C306C}" type="presOf" srcId="{8B1D1EEA-0754-44B7-A3B1-65B8FFEA74D6}" destId="{BE0E38B7-D268-4705-87C8-ED8F675682CC}" srcOrd="0" destOrd="0" presId="urn:microsoft.com/office/officeart/2005/8/layout/orgChart1"/>
    <dgm:cxn modelId="{B82EF05A-A4D5-40FE-9F8E-01CBEBB4989F}" type="presOf" srcId="{CA574D44-281C-4BEC-8C4E-64D078E1B9C4}" destId="{611DE4F7-D3AE-44AD-9D04-96D8226CF3DA}" srcOrd="0" destOrd="0" presId="urn:microsoft.com/office/officeart/2005/8/layout/orgChart1"/>
    <dgm:cxn modelId="{E3870E5D-2AE9-4563-9538-421F7FF57D17}" srcId="{8B1D1EEA-0754-44B7-A3B1-65B8FFEA74D6}" destId="{34F3BAF9-6A42-4B35-8D05-164CA8996BCB}" srcOrd="1" destOrd="0" parTransId="{06860B0C-A12A-4C18-AEB5-CAA352449ABF}" sibTransId="{9D1CC6B9-C64C-43AA-AAE8-8566E3ACA081}"/>
    <dgm:cxn modelId="{B8B5E274-9B01-4651-A669-D2917856C22E}" type="presOf" srcId="{EB40F9F8-EB0A-4D26-AB99-EE1244DD78C6}" destId="{C83C6B94-0871-4FB2-B0FE-7BE635A1E63D}" srcOrd="0" destOrd="0" presId="urn:microsoft.com/office/officeart/2005/8/layout/orgChart1"/>
    <dgm:cxn modelId="{C631EB39-B538-4E76-9A80-FA8A65565530}" srcId="{8B1D1EEA-0754-44B7-A3B1-65B8FFEA74D6}" destId="{FB8C6A3E-465E-41CA-B2A7-10D3B6357BFE}" srcOrd="0" destOrd="0" parTransId="{CA574D44-281C-4BEC-8C4E-64D078E1B9C4}" sibTransId="{49382AD1-2C1C-47E0-A50F-177BB065EB27}"/>
    <dgm:cxn modelId="{38937A67-9980-4CA4-BAAE-D33F4543F678}" type="presOf" srcId="{B6DF08B9-2D62-4195-9F5D-AAD55779F2D6}" destId="{382DF7D4-B9CC-4D5F-A92E-B7E0DC24F86B}" srcOrd="1" destOrd="0" presId="urn:microsoft.com/office/officeart/2005/8/layout/orgChart1"/>
    <dgm:cxn modelId="{B839587B-1A53-42BC-9FAC-9A491C419635}" type="presOf" srcId="{8B1D1EEA-0754-44B7-A3B1-65B8FFEA74D6}" destId="{80ACD61B-0401-4414-90A4-04BC5A828050}" srcOrd="1" destOrd="0" presId="urn:microsoft.com/office/officeart/2005/8/layout/orgChart1"/>
    <dgm:cxn modelId="{2EA76793-279F-4C11-8E8C-C2772F80B6BB}" srcId="{EB40F9F8-EB0A-4D26-AB99-EE1244DD78C6}" destId="{8B1D1EEA-0754-44B7-A3B1-65B8FFEA74D6}" srcOrd="0" destOrd="0" parTransId="{A3022C2E-7812-40F4-8C0F-2D49D9824F3C}" sibTransId="{4FA5E350-78C0-46C6-8ACF-CADA91E963F9}"/>
    <dgm:cxn modelId="{7D90D405-240B-4FB1-817F-036C8EBA1039}" type="presOf" srcId="{FB8C6A3E-465E-41CA-B2A7-10D3B6357BFE}" destId="{A7D4CFBA-28A7-4296-8B6E-990A6B165BBF}" srcOrd="1" destOrd="0" presId="urn:microsoft.com/office/officeart/2005/8/layout/orgChart1"/>
    <dgm:cxn modelId="{39D64B53-8072-4218-8795-801B93AA4A3C}" type="presOf" srcId="{06860B0C-A12A-4C18-AEB5-CAA352449ABF}" destId="{DF4DE56B-9C62-4178-ABC1-89A55838A1B7}" srcOrd="0" destOrd="0" presId="urn:microsoft.com/office/officeart/2005/8/layout/orgChart1"/>
    <dgm:cxn modelId="{45C06914-071D-496D-BB30-AC6DEF3DFC16}" type="presOf" srcId="{FB8C6A3E-465E-41CA-B2A7-10D3B6357BFE}" destId="{8DA85B9F-4B9F-4F58-83FE-91AA3F25692F}" srcOrd="0" destOrd="0" presId="urn:microsoft.com/office/officeart/2005/8/layout/orgChart1"/>
    <dgm:cxn modelId="{A6E4A3CC-F184-4C82-8B9B-FB5F681CB468}" type="presParOf" srcId="{C83C6B94-0871-4FB2-B0FE-7BE635A1E63D}" destId="{12D71FD0-8337-4FFF-AD25-4B35C5503FB3}" srcOrd="0" destOrd="0" presId="urn:microsoft.com/office/officeart/2005/8/layout/orgChart1"/>
    <dgm:cxn modelId="{C753720E-82D9-4A8B-B997-DB09D991184E}" type="presParOf" srcId="{12D71FD0-8337-4FFF-AD25-4B35C5503FB3}" destId="{2173C99B-B709-4657-89A1-7AEB427E17C3}" srcOrd="0" destOrd="0" presId="urn:microsoft.com/office/officeart/2005/8/layout/orgChart1"/>
    <dgm:cxn modelId="{ED139989-B050-41CF-AFC8-B2D81C62E4C7}" type="presParOf" srcId="{2173C99B-B709-4657-89A1-7AEB427E17C3}" destId="{BE0E38B7-D268-4705-87C8-ED8F675682CC}" srcOrd="0" destOrd="0" presId="urn:microsoft.com/office/officeart/2005/8/layout/orgChart1"/>
    <dgm:cxn modelId="{9DA62964-24A1-438E-87E4-7A429F6BFD78}" type="presParOf" srcId="{2173C99B-B709-4657-89A1-7AEB427E17C3}" destId="{80ACD61B-0401-4414-90A4-04BC5A828050}" srcOrd="1" destOrd="0" presId="urn:microsoft.com/office/officeart/2005/8/layout/orgChart1"/>
    <dgm:cxn modelId="{7A265EE2-5624-4527-90D7-25874BD2CE07}" type="presParOf" srcId="{12D71FD0-8337-4FFF-AD25-4B35C5503FB3}" destId="{DD38BB7B-B67D-414C-A0A7-0CD1BF1807E9}" srcOrd="1" destOrd="0" presId="urn:microsoft.com/office/officeart/2005/8/layout/orgChart1"/>
    <dgm:cxn modelId="{36424855-A572-4B56-A61A-3F4007435C68}" type="presParOf" srcId="{DD38BB7B-B67D-414C-A0A7-0CD1BF1807E9}" destId="{611DE4F7-D3AE-44AD-9D04-96D8226CF3DA}" srcOrd="0" destOrd="0" presId="urn:microsoft.com/office/officeart/2005/8/layout/orgChart1"/>
    <dgm:cxn modelId="{A4F22D79-D953-4BB3-898E-A2DE39B9438D}" type="presParOf" srcId="{DD38BB7B-B67D-414C-A0A7-0CD1BF1807E9}" destId="{71998A3C-D95F-46BA-A06D-D61A2639015E}" srcOrd="1" destOrd="0" presId="urn:microsoft.com/office/officeart/2005/8/layout/orgChart1"/>
    <dgm:cxn modelId="{60090029-1A7A-4156-9676-C04AA3DAF574}" type="presParOf" srcId="{71998A3C-D95F-46BA-A06D-D61A2639015E}" destId="{1EF74A73-0E57-49E6-A3AD-87C92706F112}" srcOrd="0" destOrd="0" presId="urn:microsoft.com/office/officeart/2005/8/layout/orgChart1"/>
    <dgm:cxn modelId="{5F4313E1-9421-4DB2-8462-3E00F2D0F0F1}" type="presParOf" srcId="{1EF74A73-0E57-49E6-A3AD-87C92706F112}" destId="{8DA85B9F-4B9F-4F58-83FE-91AA3F25692F}" srcOrd="0" destOrd="0" presId="urn:microsoft.com/office/officeart/2005/8/layout/orgChart1"/>
    <dgm:cxn modelId="{E0CD1617-6928-4E16-93F0-C8B1D477BA2A}" type="presParOf" srcId="{1EF74A73-0E57-49E6-A3AD-87C92706F112}" destId="{A7D4CFBA-28A7-4296-8B6E-990A6B165BBF}" srcOrd="1" destOrd="0" presId="urn:microsoft.com/office/officeart/2005/8/layout/orgChart1"/>
    <dgm:cxn modelId="{DD387580-42FA-49C5-90A8-26759308DFB9}" type="presParOf" srcId="{71998A3C-D95F-46BA-A06D-D61A2639015E}" destId="{ECA300B1-999B-4A86-9D02-8BB965E77743}" srcOrd="1" destOrd="0" presId="urn:microsoft.com/office/officeart/2005/8/layout/orgChart1"/>
    <dgm:cxn modelId="{1AD1F835-1DED-4704-BBBF-6798D2F94797}" type="presParOf" srcId="{71998A3C-D95F-46BA-A06D-D61A2639015E}" destId="{3E01CEDC-BAD5-4923-A739-6C20473A78C4}" srcOrd="2" destOrd="0" presId="urn:microsoft.com/office/officeart/2005/8/layout/orgChart1"/>
    <dgm:cxn modelId="{1B82A3C4-E801-4AE2-8334-2B2EDBDE6D2A}" type="presParOf" srcId="{DD38BB7B-B67D-414C-A0A7-0CD1BF1807E9}" destId="{DF4DE56B-9C62-4178-ABC1-89A55838A1B7}" srcOrd="2" destOrd="0" presId="urn:microsoft.com/office/officeart/2005/8/layout/orgChart1"/>
    <dgm:cxn modelId="{5D14BD23-2993-483C-8D67-BA42061F1DA5}" type="presParOf" srcId="{DD38BB7B-B67D-414C-A0A7-0CD1BF1807E9}" destId="{CBF6083E-36CC-4C91-AF48-08A51CB3F005}" srcOrd="3" destOrd="0" presId="urn:microsoft.com/office/officeart/2005/8/layout/orgChart1"/>
    <dgm:cxn modelId="{A5E519CA-8D93-4659-8520-A84481CF6BCD}" type="presParOf" srcId="{CBF6083E-36CC-4C91-AF48-08A51CB3F005}" destId="{F8F76D88-3682-4ED5-9331-48E2A014BFE6}" srcOrd="0" destOrd="0" presId="urn:microsoft.com/office/officeart/2005/8/layout/orgChart1"/>
    <dgm:cxn modelId="{5BA59CF6-2FA1-4A9D-8333-21231DD6080E}" type="presParOf" srcId="{F8F76D88-3682-4ED5-9331-48E2A014BFE6}" destId="{933DDC01-D183-477A-85D3-4C0FF21FFE4D}" srcOrd="0" destOrd="0" presId="urn:microsoft.com/office/officeart/2005/8/layout/orgChart1"/>
    <dgm:cxn modelId="{C66A1C57-B9CD-4F88-9376-F5778A45EF53}" type="presParOf" srcId="{F8F76D88-3682-4ED5-9331-48E2A014BFE6}" destId="{E223F3D3-D8EA-4929-8ACD-CD15932A8B1C}" srcOrd="1" destOrd="0" presId="urn:microsoft.com/office/officeart/2005/8/layout/orgChart1"/>
    <dgm:cxn modelId="{92666291-12D6-4CB8-BFE2-1A91CAB9504A}" type="presParOf" srcId="{CBF6083E-36CC-4C91-AF48-08A51CB3F005}" destId="{80F6F61B-8BA5-4CD0-AAF3-43663BF4862C}" srcOrd="1" destOrd="0" presId="urn:microsoft.com/office/officeart/2005/8/layout/orgChart1"/>
    <dgm:cxn modelId="{718022CC-67B6-4D3E-9F1D-5CF509EAEA06}" type="presParOf" srcId="{CBF6083E-36CC-4C91-AF48-08A51CB3F005}" destId="{B036DFE0-17E4-47AD-8188-0262FECB012D}" srcOrd="2" destOrd="0" presId="urn:microsoft.com/office/officeart/2005/8/layout/orgChart1"/>
    <dgm:cxn modelId="{5E993093-5DD5-4908-9B80-368FE59A25A1}" type="presParOf" srcId="{DD38BB7B-B67D-414C-A0A7-0CD1BF1807E9}" destId="{4C7BE871-B828-42E0-AA29-B3D65E48C5B9}" srcOrd="4" destOrd="0" presId="urn:microsoft.com/office/officeart/2005/8/layout/orgChart1"/>
    <dgm:cxn modelId="{0717AFEC-C44C-4C1D-8B1F-A7C68E6CB030}" type="presParOf" srcId="{DD38BB7B-B67D-414C-A0A7-0CD1BF1807E9}" destId="{D57A27B6-0120-469C-9D37-167A6FB51C4D}" srcOrd="5" destOrd="0" presId="urn:microsoft.com/office/officeart/2005/8/layout/orgChart1"/>
    <dgm:cxn modelId="{909C19A6-A9AD-4FDB-ABA6-021EC8FE6D9C}" type="presParOf" srcId="{D57A27B6-0120-469C-9D37-167A6FB51C4D}" destId="{C9A12850-2B6B-491C-9564-A3E48EF3FBDE}" srcOrd="0" destOrd="0" presId="urn:microsoft.com/office/officeart/2005/8/layout/orgChart1"/>
    <dgm:cxn modelId="{3A7202E7-F46E-46E8-AD93-28EC0BA4C893}" type="presParOf" srcId="{C9A12850-2B6B-491C-9564-A3E48EF3FBDE}" destId="{8439A829-8EB0-4130-BFA1-9D22E0BD131A}" srcOrd="0" destOrd="0" presId="urn:microsoft.com/office/officeart/2005/8/layout/orgChart1"/>
    <dgm:cxn modelId="{EF18A786-7D95-4A45-A9B3-B7C2CA806E9D}" type="presParOf" srcId="{C9A12850-2B6B-491C-9564-A3E48EF3FBDE}" destId="{382DF7D4-B9CC-4D5F-A92E-B7E0DC24F86B}" srcOrd="1" destOrd="0" presId="urn:microsoft.com/office/officeart/2005/8/layout/orgChart1"/>
    <dgm:cxn modelId="{F062DEF4-FB24-4DFF-B6EF-0FA5586D4CE5}" type="presParOf" srcId="{D57A27B6-0120-469C-9D37-167A6FB51C4D}" destId="{5E3813D5-AC37-4D11-9BC3-806F2B89AD94}" srcOrd="1" destOrd="0" presId="urn:microsoft.com/office/officeart/2005/8/layout/orgChart1"/>
    <dgm:cxn modelId="{E9EBD738-7E37-4EBB-B5E2-9F2338AA0527}" type="presParOf" srcId="{D57A27B6-0120-469C-9D37-167A6FB51C4D}" destId="{E2EC6D5A-4F1C-4ABE-A4B1-DCA880987A80}" srcOrd="2" destOrd="0" presId="urn:microsoft.com/office/officeart/2005/8/layout/orgChart1"/>
    <dgm:cxn modelId="{3750094A-4F1F-4554-B170-B788B21EB66A}" type="presParOf" srcId="{12D71FD0-8337-4FFF-AD25-4B35C5503FB3}" destId="{2AB7A501-5BAA-4FE8-B603-F539E2CDD1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978880-EC45-444B-A4D6-29F8499A9C5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3DE8E13-766D-48C5-8552-62D88A321046}">
      <dgm:prSet phldrT="[Texto]" custT="1"/>
      <dgm:spPr/>
      <dgm:t>
        <a:bodyPr/>
        <a:lstStyle/>
        <a:p>
          <a:pPr algn="ctr"/>
          <a:r>
            <a:rPr lang="es-AR" sz="3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Espacios </a:t>
          </a:r>
          <a:r>
            <a:rPr lang="es-AR" sz="35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autogestionados</a:t>
          </a:r>
          <a:r>
            <a:rPr lang="es-AR" sz="3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S" sz="3500" dirty="0"/>
        </a:p>
      </dgm:t>
    </dgm:pt>
    <dgm:pt modelId="{0896495A-3B4D-4B7A-91CB-E900D6409FE6}" type="parTrans" cxnId="{B5812E74-C371-4EF5-8584-B1C59D957A66}">
      <dgm:prSet/>
      <dgm:spPr/>
      <dgm:t>
        <a:bodyPr/>
        <a:lstStyle/>
        <a:p>
          <a:endParaRPr lang="es-ES"/>
        </a:p>
      </dgm:t>
    </dgm:pt>
    <dgm:pt modelId="{C5453512-6D7A-4A5B-8AFF-7187A2C7F276}" type="sibTrans" cxnId="{B5812E74-C371-4EF5-8584-B1C59D957A66}">
      <dgm:prSet/>
      <dgm:spPr/>
      <dgm:t>
        <a:bodyPr/>
        <a:lstStyle/>
        <a:p>
          <a:endParaRPr lang="es-ES"/>
        </a:p>
      </dgm:t>
    </dgm:pt>
    <dgm:pt modelId="{EF934448-32FC-47BB-9AC8-94D4D727F738}">
      <dgm:prSet custT="1"/>
      <dgm:spPr/>
      <dgm:t>
        <a:bodyPr/>
        <a:lstStyle/>
        <a:p>
          <a:pPr algn="ctr"/>
          <a:r>
            <a:rPr lang="es-ES" sz="3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Trabajo por comisión/barrio/eje</a:t>
          </a:r>
          <a:endParaRPr lang="es-ES" sz="35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85449D-9F97-4676-82FB-E03CCDA32701}" type="parTrans" cxnId="{3AF5F473-00D2-4386-A7FC-20E10869187B}">
      <dgm:prSet/>
      <dgm:spPr/>
      <dgm:t>
        <a:bodyPr/>
        <a:lstStyle/>
        <a:p>
          <a:endParaRPr lang="es-ES"/>
        </a:p>
      </dgm:t>
    </dgm:pt>
    <dgm:pt modelId="{8E41A29C-A60D-4548-806F-F6F348D41C4D}" type="sibTrans" cxnId="{3AF5F473-00D2-4386-A7FC-20E10869187B}">
      <dgm:prSet/>
      <dgm:spPr/>
      <dgm:t>
        <a:bodyPr/>
        <a:lstStyle/>
        <a:p>
          <a:endParaRPr lang="es-ES"/>
        </a:p>
      </dgm:t>
    </dgm:pt>
    <dgm:pt modelId="{9AE74F13-29E5-483B-8FD0-81AFDBE74EAD}">
      <dgm:prSet custT="1"/>
      <dgm:spPr/>
      <dgm:t>
        <a:bodyPr/>
        <a:lstStyle/>
        <a:p>
          <a:pPr algn="ctr"/>
          <a:r>
            <a:rPr lang="es-ES" sz="3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Contenidos por nivel académico y transversales. </a:t>
          </a:r>
          <a:endParaRPr lang="es-ES" sz="3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2C1D1A-890C-4598-84BA-F781F60FE86E}" type="parTrans" cxnId="{18765063-F690-4DD0-AD71-5E2120E55C94}">
      <dgm:prSet/>
      <dgm:spPr/>
      <dgm:t>
        <a:bodyPr/>
        <a:lstStyle/>
        <a:p>
          <a:endParaRPr lang="es-ES"/>
        </a:p>
      </dgm:t>
    </dgm:pt>
    <dgm:pt modelId="{9A6744B1-257F-4B5F-9B1B-6F4B1843C8E0}" type="sibTrans" cxnId="{18765063-F690-4DD0-AD71-5E2120E55C94}">
      <dgm:prSet/>
      <dgm:spPr/>
      <dgm:t>
        <a:bodyPr/>
        <a:lstStyle/>
        <a:p>
          <a:endParaRPr lang="es-ES"/>
        </a:p>
      </dgm:t>
    </dgm:pt>
    <dgm:pt modelId="{291E3657-E43C-42BE-9081-6EF0356C5895}" type="pres">
      <dgm:prSet presAssocID="{64978880-EC45-444B-A4D6-29F8499A9C52}" presName="linear" presStyleCnt="0">
        <dgm:presLayoutVars>
          <dgm:dir/>
          <dgm:animLvl val="lvl"/>
          <dgm:resizeHandles val="exact"/>
        </dgm:presLayoutVars>
      </dgm:prSet>
      <dgm:spPr/>
    </dgm:pt>
    <dgm:pt modelId="{A31F52C6-8FAE-4BD6-8D2C-9CF2AD66D8FB}" type="pres">
      <dgm:prSet presAssocID="{D3DE8E13-766D-48C5-8552-62D88A321046}" presName="parentLin" presStyleCnt="0"/>
      <dgm:spPr/>
    </dgm:pt>
    <dgm:pt modelId="{B2B9624F-696F-4B98-96D7-BC98BB751D8F}" type="pres">
      <dgm:prSet presAssocID="{D3DE8E13-766D-48C5-8552-62D88A321046}" presName="parentLeftMargin" presStyleLbl="node1" presStyleIdx="0" presStyleCnt="3"/>
      <dgm:spPr/>
    </dgm:pt>
    <dgm:pt modelId="{4480E958-8BFB-4126-A72A-E3CAABF83052}" type="pres">
      <dgm:prSet presAssocID="{D3DE8E13-766D-48C5-8552-62D88A321046}" presName="parentText" presStyleLbl="node1" presStyleIdx="0" presStyleCnt="3" custScaleX="1157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7AED91-DBA4-4F53-983B-52D749AA0FD7}" type="pres">
      <dgm:prSet presAssocID="{D3DE8E13-766D-48C5-8552-62D88A321046}" presName="negativeSpace" presStyleCnt="0"/>
      <dgm:spPr/>
    </dgm:pt>
    <dgm:pt modelId="{7C5ADA8F-D803-4F7C-9628-044D08DD5E3B}" type="pres">
      <dgm:prSet presAssocID="{D3DE8E13-766D-48C5-8552-62D88A321046}" presName="childText" presStyleLbl="conFgAcc1" presStyleIdx="0" presStyleCnt="3">
        <dgm:presLayoutVars>
          <dgm:bulletEnabled val="1"/>
        </dgm:presLayoutVars>
      </dgm:prSet>
      <dgm:spPr/>
    </dgm:pt>
    <dgm:pt modelId="{E5C472EA-9AAC-41E5-A323-007D055BB791}" type="pres">
      <dgm:prSet presAssocID="{C5453512-6D7A-4A5B-8AFF-7187A2C7F276}" presName="spaceBetweenRectangles" presStyleCnt="0"/>
      <dgm:spPr/>
    </dgm:pt>
    <dgm:pt modelId="{03A7F95B-717E-4E92-91EA-85B306CA9990}" type="pres">
      <dgm:prSet presAssocID="{EF934448-32FC-47BB-9AC8-94D4D727F738}" presName="parentLin" presStyleCnt="0"/>
      <dgm:spPr/>
    </dgm:pt>
    <dgm:pt modelId="{512EBCF0-9013-42D7-B0B9-21AE3BBF5055}" type="pres">
      <dgm:prSet presAssocID="{EF934448-32FC-47BB-9AC8-94D4D727F738}" presName="parentLeftMargin" presStyleLbl="node1" presStyleIdx="0" presStyleCnt="3"/>
      <dgm:spPr/>
    </dgm:pt>
    <dgm:pt modelId="{34D7AA3C-38DB-4D58-8015-C079C8DF06B4}" type="pres">
      <dgm:prSet presAssocID="{EF934448-32FC-47BB-9AC8-94D4D727F738}" presName="parentText" presStyleLbl="node1" presStyleIdx="1" presStyleCnt="3" custScaleX="118215">
        <dgm:presLayoutVars>
          <dgm:chMax val="0"/>
          <dgm:bulletEnabled val="1"/>
        </dgm:presLayoutVars>
      </dgm:prSet>
      <dgm:spPr/>
    </dgm:pt>
    <dgm:pt modelId="{27414CBB-38AF-41D5-9603-518147ADD5ED}" type="pres">
      <dgm:prSet presAssocID="{EF934448-32FC-47BB-9AC8-94D4D727F738}" presName="negativeSpace" presStyleCnt="0"/>
      <dgm:spPr/>
    </dgm:pt>
    <dgm:pt modelId="{0DB02A9F-C105-458D-A615-2229326A916A}" type="pres">
      <dgm:prSet presAssocID="{EF934448-32FC-47BB-9AC8-94D4D727F738}" presName="childText" presStyleLbl="conFgAcc1" presStyleIdx="1" presStyleCnt="3">
        <dgm:presLayoutVars>
          <dgm:bulletEnabled val="1"/>
        </dgm:presLayoutVars>
      </dgm:prSet>
      <dgm:spPr/>
    </dgm:pt>
    <dgm:pt modelId="{92D338D6-96E4-4389-97B6-AC694165B1FE}" type="pres">
      <dgm:prSet presAssocID="{8E41A29C-A60D-4548-806F-F6F348D41C4D}" presName="spaceBetweenRectangles" presStyleCnt="0"/>
      <dgm:spPr/>
    </dgm:pt>
    <dgm:pt modelId="{F1EA17DC-194E-4896-88EF-1EC0801ADC72}" type="pres">
      <dgm:prSet presAssocID="{9AE74F13-29E5-483B-8FD0-81AFDBE74EAD}" presName="parentLin" presStyleCnt="0"/>
      <dgm:spPr/>
    </dgm:pt>
    <dgm:pt modelId="{C9AB4575-A507-4712-9EDF-6D061C0CF666}" type="pres">
      <dgm:prSet presAssocID="{9AE74F13-29E5-483B-8FD0-81AFDBE74EAD}" presName="parentLeftMargin" presStyleLbl="node1" presStyleIdx="1" presStyleCnt="3"/>
      <dgm:spPr/>
    </dgm:pt>
    <dgm:pt modelId="{F7D992AA-EA22-4173-A417-455BCADDE57E}" type="pres">
      <dgm:prSet presAssocID="{9AE74F13-29E5-483B-8FD0-81AFDBE74EAD}" presName="parentText" presStyleLbl="node1" presStyleIdx="2" presStyleCnt="3" custScaleX="1182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6A7220-3E51-478A-A97E-7F2BB15D9B85}" type="pres">
      <dgm:prSet presAssocID="{9AE74F13-29E5-483B-8FD0-81AFDBE74EAD}" presName="negativeSpace" presStyleCnt="0"/>
      <dgm:spPr/>
    </dgm:pt>
    <dgm:pt modelId="{B371E265-C17E-42EB-9665-DF5E2D2F02F6}" type="pres">
      <dgm:prSet presAssocID="{9AE74F13-29E5-483B-8FD0-81AFDBE74EA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8F0795C-7CFA-43F1-8CBA-4FF006C29560}" type="presOf" srcId="{EF934448-32FC-47BB-9AC8-94D4D727F738}" destId="{512EBCF0-9013-42D7-B0B9-21AE3BBF5055}" srcOrd="0" destOrd="0" presId="urn:microsoft.com/office/officeart/2005/8/layout/list1"/>
    <dgm:cxn modelId="{3AF5F473-00D2-4386-A7FC-20E10869187B}" srcId="{64978880-EC45-444B-A4D6-29F8499A9C52}" destId="{EF934448-32FC-47BB-9AC8-94D4D727F738}" srcOrd="1" destOrd="0" parTransId="{5E85449D-9F97-4676-82FB-E03CCDA32701}" sibTransId="{8E41A29C-A60D-4548-806F-F6F348D41C4D}"/>
    <dgm:cxn modelId="{9FE8BFE5-F1E5-4A0D-9BC5-D5ADC8B58DC5}" type="presOf" srcId="{D3DE8E13-766D-48C5-8552-62D88A321046}" destId="{4480E958-8BFB-4126-A72A-E3CAABF83052}" srcOrd="1" destOrd="0" presId="urn:microsoft.com/office/officeart/2005/8/layout/list1"/>
    <dgm:cxn modelId="{ED1DB380-7F05-4F67-A0E8-52439D56EC36}" type="presOf" srcId="{64978880-EC45-444B-A4D6-29F8499A9C52}" destId="{291E3657-E43C-42BE-9081-6EF0356C5895}" srcOrd="0" destOrd="0" presId="urn:microsoft.com/office/officeart/2005/8/layout/list1"/>
    <dgm:cxn modelId="{18765063-F690-4DD0-AD71-5E2120E55C94}" srcId="{64978880-EC45-444B-A4D6-29F8499A9C52}" destId="{9AE74F13-29E5-483B-8FD0-81AFDBE74EAD}" srcOrd="2" destOrd="0" parTransId="{B42C1D1A-890C-4598-84BA-F781F60FE86E}" sibTransId="{9A6744B1-257F-4B5F-9B1B-6F4B1843C8E0}"/>
    <dgm:cxn modelId="{B18FF71F-85FC-4A64-92EB-70E9C1AB6A92}" type="presOf" srcId="{EF934448-32FC-47BB-9AC8-94D4D727F738}" destId="{34D7AA3C-38DB-4D58-8015-C079C8DF06B4}" srcOrd="1" destOrd="0" presId="urn:microsoft.com/office/officeart/2005/8/layout/list1"/>
    <dgm:cxn modelId="{2A037B90-4773-49EC-A425-D4614CC27A2F}" type="presOf" srcId="{9AE74F13-29E5-483B-8FD0-81AFDBE74EAD}" destId="{F7D992AA-EA22-4173-A417-455BCADDE57E}" srcOrd="1" destOrd="0" presId="urn:microsoft.com/office/officeart/2005/8/layout/list1"/>
    <dgm:cxn modelId="{9FF51674-ABCE-4FAD-AEE8-BA4238E34DFE}" type="presOf" srcId="{D3DE8E13-766D-48C5-8552-62D88A321046}" destId="{B2B9624F-696F-4B98-96D7-BC98BB751D8F}" srcOrd="0" destOrd="0" presId="urn:microsoft.com/office/officeart/2005/8/layout/list1"/>
    <dgm:cxn modelId="{B5812E74-C371-4EF5-8584-B1C59D957A66}" srcId="{64978880-EC45-444B-A4D6-29F8499A9C52}" destId="{D3DE8E13-766D-48C5-8552-62D88A321046}" srcOrd="0" destOrd="0" parTransId="{0896495A-3B4D-4B7A-91CB-E900D6409FE6}" sibTransId="{C5453512-6D7A-4A5B-8AFF-7187A2C7F276}"/>
    <dgm:cxn modelId="{397A6D38-E774-418D-9238-FCAAA75B4EA5}" type="presOf" srcId="{9AE74F13-29E5-483B-8FD0-81AFDBE74EAD}" destId="{C9AB4575-A507-4712-9EDF-6D061C0CF666}" srcOrd="0" destOrd="0" presId="urn:microsoft.com/office/officeart/2005/8/layout/list1"/>
    <dgm:cxn modelId="{7CF0F7FE-E363-4B06-AAB8-07EE75DF8CD0}" type="presParOf" srcId="{291E3657-E43C-42BE-9081-6EF0356C5895}" destId="{A31F52C6-8FAE-4BD6-8D2C-9CF2AD66D8FB}" srcOrd="0" destOrd="0" presId="urn:microsoft.com/office/officeart/2005/8/layout/list1"/>
    <dgm:cxn modelId="{D351B3DE-CC4E-4A55-BF83-E4484862CA19}" type="presParOf" srcId="{A31F52C6-8FAE-4BD6-8D2C-9CF2AD66D8FB}" destId="{B2B9624F-696F-4B98-96D7-BC98BB751D8F}" srcOrd="0" destOrd="0" presId="urn:microsoft.com/office/officeart/2005/8/layout/list1"/>
    <dgm:cxn modelId="{941DD00F-0C13-4A4B-8C38-9F0EA8BA2441}" type="presParOf" srcId="{A31F52C6-8FAE-4BD6-8D2C-9CF2AD66D8FB}" destId="{4480E958-8BFB-4126-A72A-E3CAABF83052}" srcOrd="1" destOrd="0" presId="urn:microsoft.com/office/officeart/2005/8/layout/list1"/>
    <dgm:cxn modelId="{29C384E4-B164-4081-8B55-C7974A48B45F}" type="presParOf" srcId="{291E3657-E43C-42BE-9081-6EF0356C5895}" destId="{9A7AED91-DBA4-4F53-983B-52D749AA0FD7}" srcOrd="1" destOrd="0" presId="urn:microsoft.com/office/officeart/2005/8/layout/list1"/>
    <dgm:cxn modelId="{867412D5-6E7C-4532-813E-1BD9B611E798}" type="presParOf" srcId="{291E3657-E43C-42BE-9081-6EF0356C5895}" destId="{7C5ADA8F-D803-4F7C-9628-044D08DD5E3B}" srcOrd="2" destOrd="0" presId="urn:microsoft.com/office/officeart/2005/8/layout/list1"/>
    <dgm:cxn modelId="{7C802E12-DCEC-48A7-9BE3-B6BACE6D6E70}" type="presParOf" srcId="{291E3657-E43C-42BE-9081-6EF0356C5895}" destId="{E5C472EA-9AAC-41E5-A323-007D055BB791}" srcOrd="3" destOrd="0" presId="urn:microsoft.com/office/officeart/2005/8/layout/list1"/>
    <dgm:cxn modelId="{8C56EA2D-A010-46DE-993C-B2818A9A542C}" type="presParOf" srcId="{291E3657-E43C-42BE-9081-6EF0356C5895}" destId="{03A7F95B-717E-4E92-91EA-85B306CA9990}" srcOrd="4" destOrd="0" presId="urn:microsoft.com/office/officeart/2005/8/layout/list1"/>
    <dgm:cxn modelId="{0CF958D3-014C-4133-A82A-510E74D60CA7}" type="presParOf" srcId="{03A7F95B-717E-4E92-91EA-85B306CA9990}" destId="{512EBCF0-9013-42D7-B0B9-21AE3BBF5055}" srcOrd="0" destOrd="0" presId="urn:microsoft.com/office/officeart/2005/8/layout/list1"/>
    <dgm:cxn modelId="{0E2364C9-1512-4350-A544-2900F0BD6922}" type="presParOf" srcId="{03A7F95B-717E-4E92-91EA-85B306CA9990}" destId="{34D7AA3C-38DB-4D58-8015-C079C8DF06B4}" srcOrd="1" destOrd="0" presId="urn:microsoft.com/office/officeart/2005/8/layout/list1"/>
    <dgm:cxn modelId="{8FF95A6E-EC47-49A3-86E9-32C01004B934}" type="presParOf" srcId="{291E3657-E43C-42BE-9081-6EF0356C5895}" destId="{27414CBB-38AF-41D5-9603-518147ADD5ED}" srcOrd="5" destOrd="0" presId="urn:microsoft.com/office/officeart/2005/8/layout/list1"/>
    <dgm:cxn modelId="{EB0E08D6-963F-457B-A003-3DE074D9A50E}" type="presParOf" srcId="{291E3657-E43C-42BE-9081-6EF0356C5895}" destId="{0DB02A9F-C105-458D-A615-2229326A916A}" srcOrd="6" destOrd="0" presId="urn:microsoft.com/office/officeart/2005/8/layout/list1"/>
    <dgm:cxn modelId="{3BD64EA1-0F7A-437F-9A9A-AA27140C5BF9}" type="presParOf" srcId="{291E3657-E43C-42BE-9081-6EF0356C5895}" destId="{92D338D6-96E4-4389-97B6-AC694165B1FE}" srcOrd="7" destOrd="0" presId="urn:microsoft.com/office/officeart/2005/8/layout/list1"/>
    <dgm:cxn modelId="{796D0C8B-EAB4-4988-9CFF-D4E6FEF50373}" type="presParOf" srcId="{291E3657-E43C-42BE-9081-6EF0356C5895}" destId="{F1EA17DC-194E-4896-88EF-1EC0801ADC72}" srcOrd="8" destOrd="0" presId="urn:microsoft.com/office/officeart/2005/8/layout/list1"/>
    <dgm:cxn modelId="{AA13F33A-FB5E-45BA-A5F5-EBEEFED77DA5}" type="presParOf" srcId="{F1EA17DC-194E-4896-88EF-1EC0801ADC72}" destId="{C9AB4575-A507-4712-9EDF-6D061C0CF666}" srcOrd="0" destOrd="0" presId="urn:microsoft.com/office/officeart/2005/8/layout/list1"/>
    <dgm:cxn modelId="{C83F3015-0161-4854-97E2-94AD9D498C29}" type="presParOf" srcId="{F1EA17DC-194E-4896-88EF-1EC0801ADC72}" destId="{F7D992AA-EA22-4173-A417-455BCADDE57E}" srcOrd="1" destOrd="0" presId="urn:microsoft.com/office/officeart/2005/8/layout/list1"/>
    <dgm:cxn modelId="{A58A31B5-B88D-466C-80F4-A9D89279D7CA}" type="presParOf" srcId="{291E3657-E43C-42BE-9081-6EF0356C5895}" destId="{DA6A7220-3E51-478A-A97E-7F2BB15D9B85}" srcOrd="9" destOrd="0" presId="urn:microsoft.com/office/officeart/2005/8/layout/list1"/>
    <dgm:cxn modelId="{1922B038-D560-416C-BDEE-1F56AFC157AC}" type="presParOf" srcId="{291E3657-E43C-42BE-9081-6EF0356C5895}" destId="{B371E265-C17E-42EB-9665-DF5E2D2F02F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978880-EC45-444B-A4D6-29F8499A9C5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F4041A3-7216-435E-A085-7EA8CFCD99CA}">
      <dgm:prSet custT="1"/>
      <dgm:spPr/>
      <dgm:t>
        <a:bodyPr/>
        <a:lstStyle/>
        <a:p>
          <a:pPr algn="ctr"/>
          <a:r>
            <a:rPr lang="es-AR" sz="3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Espacios de “análisis de prácticas” (dos al año) </a:t>
          </a:r>
          <a:endParaRPr lang="es-AR" sz="3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5637AF-E895-4E25-AFC9-AF6886BB1D6B}" type="parTrans" cxnId="{8EC36BCE-6334-4EC8-A9B3-B86752EC124A}">
      <dgm:prSet/>
      <dgm:spPr/>
      <dgm:t>
        <a:bodyPr/>
        <a:lstStyle/>
        <a:p>
          <a:endParaRPr lang="es-ES"/>
        </a:p>
      </dgm:t>
    </dgm:pt>
    <dgm:pt modelId="{FC927BED-C4D3-43B7-BAE9-30D5CCE4552F}" type="sibTrans" cxnId="{8EC36BCE-6334-4EC8-A9B3-B86752EC124A}">
      <dgm:prSet/>
      <dgm:spPr/>
      <dgm:t>
        <a:bodyPr/>
        <a:lstStyle/>
        <a:p>
          <a:endParaRPr lang="es-ES"/>
        </a:p>
      </dgm:t>
    </dgm:pt>
    <dgm:pt modelId="{587A6362-D4A0-47FA-BB6D-3740DE0AC251}">
      <dgm:prSet custT="1"/>
      <dgm:spPr/>
      <dgm:t>
        <a:bodyPr/>
        <a:lstStyle/>
        <a:p>
          <a:pPr algn="ctr"/>
          <a:r>
            <a:rPr lang="es-AR" sz="3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Plenarios (al menos tres al año) </a:t>
          </a:r>
          <a:endParaRPr lang="es-AR" sz="3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1F034D-25C9-4341-B188-FDE472A106E8}" type="parTrans" cxnId="{83FAA15E-E5BA-486C-BDF6-D3087DFD9FD7}">
      <dgm:prSet/>
      <dgm:spPr/>
      <dgm:t>
        <a:bodyPr/>
        <a:lstStyle/>
        <a:p>
          <a:endParaRPr lang="es-ES"/>
        </a:p>
      </dgm:t>
    </dgm:pt>
    <dgm:pt modelId="{FDA67E0F-9389-4015-8060-5AF1C3E26C9F}" type="sibTrans" cxnId="{83FAA15E-E5BA-486C-BDF6-D3087DFD9FD7}">
      <dgm:prSet/>
      <dgm:spPr/>
      <dgm:t>
        <a:bodyPr/>
        <a:lstStyle/>
        <a:p>
          <a:endParaRPr lang="es-ES"/>
        </a:p>
      </dgm:t>
    </dgm:pt>
    <dgm:pt modelId="{D4D972A5-D346-4584-ACE3-C2748563DA34}">
      <dgm:prSet custT="1"/>
      <dgm:spPr/>
      <dgm:t>
        <a:bodyPr/>
        <a:lstStyle/>
        <a:p>
          <a:pPr algn="ctr"/>
          <a:r>
            <a:rPr lang="es-AR" sz="3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Seminario Optativo (ver PTD) </a:t>
          </a:r>
          <a:endParaRPr lang="es-AR" sz="35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46148B-4C5F-47BB-93D4-B9A9F67CD7DC}" type="parTrans" cxnId="{AB0A2AD1-5270-4249-AB12-4268E2E9B9CC}">
      <dgm:prSet/>
      <dgm:spPr/>
      <dgm:t>
        <a:bodyPr/>
        <a:lstStyle/>
        <a:p>
          <a:endParaRPr lang="es-ES"/>
        </a:p>
      </dgm:t>
    </dgm:pt>
    <dgm:pt modelId="{CA59E0FA-56F9-4949-8F73-6B75FF9C32D8}" type="sibTrans" cxnId="{AB0A2AD1-5270-4249-AB12-4268E2E9B9CC}">
      <dgm:prSet/>
      <dgm:spPr/>
      <dgm:t>
        <a:bodyPr/>
        <a:lstStyle/>
        <a:p>
          <a:endParaRPr lang="es-ES"/>
        </a:p>
      </dgm:t>
    </dgm:pt>
    <dgm:pt modelId="{1C8E7E51-9D2A-4932-9633-4E6B867A6D49}">
      <dgm:prSet custT="1"/>
      <dgm:spPr/>
      <dgm:t>
        <a:bodyPr/>
        <a:lstStyle/>
        <a:p>
          <a:pPr algn="ctr"/>
          <a:r>
            <a:rPr lang="es-AR" sz="3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Acompañamientos individuales (a demanda) </a:t>
          </a:r>
          <a:endParaRPr lang="es-AR" sz="3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E88D8C-B18C-4649-8647-78618D053AD8}" type="parTrans" cxnId="{6CF030F7-83D5-49A4-A302-A01FAB3B9581}">
      <dgm:prSet/>
      <dgm:spPr/>
      <dgm:t>
        <a:bodyPr/>
        <a:lstStyle/>
        <a:p>
          <a:endParaRPr lang="es-ES"/>
        </a:p>
      </dgm:t>
    </dgm:pt>
    <dgm:pt modelId="{533E5FAF-B186-4418-91AC-31C8A940024D}" type="sibTrans" cxnId="{6CF030F7-83D5-49A4-A302-A01FAB3B9581}">
      <dgm:prSet/>
      <dgm:spPr/>
      <dgm:t>
        <a:bodyPr/>
        <a:lstStyle/>
        <a:p>
          <a:endParaRPr lang="es-ES"/>
        </a:p>
      </dgm:t>
    </dgm:pt>
    <dgm:pt modelId="{291E3657-E43C-42BE-9081-6EF0356C5895}" type="pres">
      <dgm:prSet presAssocID="{64978880-EC45-444B-A4D6-29F8499A9C52}" presName="linear" presStyleCnt="0">
        <dgm:presLayoutVars>
          <dgm:dir/>
          <dgm:animLvl val="lvl"/>
          <dgm:resizeHandles val="exact"/>
        </dgm:presLayoutVars>
      </dgm:prSet>
      <dgm:spPr/>
    </dgm:pt>
    <dgm:pt modelId="{A41298E1-BB0C-48A3-8063-CA6165B2C639}" type="pres">
      <dgm:prSet presAssocID="{D4D972A5-D346-4584-ACE3-C2748563DA34}" presName="parentLin" presStyleCnt="0"/>
      <dgm:spPr/>
    </dgm:pt>
    <dgm:pt modelId="{11ED165B-2497-451F-9A51-4A5FF6782D16}" type="pres">
      <dgm:prSet presAssocID="{D4D972A5-D346-4584-ACE3-C2748563DA34}" presName="parentLeftMargin" presStyleLbl="node1" presStyleIdx="0" presStyleCnt="4"/>
      <dgm:spPr/>
    </dgm:pt>
    <dgm:pt modelId="{1E482C58-EFC6-41FB-B002-038B6F8285CE}" type="pres">
      <dgm:prSet presAssocID="{D4D972A5-D346-4584-ACE3-C2748563DA34}" presName="parentText" presStyleLbl="node1" presStyleIdx="0" presStyleCnt="4" custScaleX="114643">
        <dgm:presLayoutVars>
          <dgm:chMax val="0"/>
          <dgm:bulletEnabled val="1"/>
        </dgm:presLayoutVars>
      </dgm:prSet>
      <dgm:spPr/>
    </dgm:pt>
    <dgm:pt modelId="{C8F6B4D9-0E6E-45E8-A194-89B1579C3996}" type="pres">
      <dgm:prSet presAssocID="{D4D972A5-D346-4584-ACE3-C2748563DA34}" presName="negativeSpace" presStyleCnt="0"/>
      <dgm:spPr/>
    </dgm:pt>
    <dgm:pt modelId="{CA123415-C1F3-4D25-910A-D47E4B3DA46C}" type="pres">
      <dgm:prSet presAssocID="{D4D972A5-D346-4584-ACE3-C2748563DA34}" presName="childText" presStyleLbl="conFgAcc1" presStyleIdx="0" presStyleCnt="4">
        <dgm:presLayoutVars>
          <dgm:bulletEnabled val="1"/>
        </dgm:presLayoutVars>
      </dgm:prSet>
      <dgm:spPr/>
    </dgm:pt>
    <dgm:pt modelId="{AA165722-4C4F-442A-A06D-D94D03E0E466}" type="pres">
      <dgm:prSet presAssocID="{CA59E0FA-56F9-4949-8F73-6B75FF9C32D8}" presName="spaceBetweenRectangles" presStyleCnt="0"/>
      <dgm:spPr/>
    </dgm:pt>
    <dgm:pt modelId="{19578164-1D50-48E9-9394-51F9C2B178AD}" type="pres">
      <dgm:prSet presAssocID="{5F4041A3-7216-435E-A085-7EA8CFCD99CA}" presName="parentLin" presStyleCnt="0"/>
      <dgm:spPr/>
    </dgm:pt>
    <dgm:pt modelId="{784AFEE7-6AD5-4FE8-8BC9-CE96E4B382E3}" type="pres">
      <dgm:prSet presAssocID="{5F4041A3-7216-435E-A085-7EA8CFCD99CA}" presName="parentLeftMargin" presStyleLbl="node1" presStyleIdx="0" presStyleCnt="4"/>
      <dgm:spPr/>
    </dgm:pt>
    <dgm:pt modelId="{BDA7AA47-C64C-4AFD-9775-6347D2A57550}" type="pres">
      <dgm:prSet presAssocID="{5F4041A3-7216-435E-A085-7EA8CFCD99CA}" presName="parentText" presStyleLbl="node1" presStyleIdx="1" presStyleCnt="4" custScaleX="115000">
        <dgm:presLayoutVars>
          <dgm:chMax val="0"/>
          <dgm:bulletEnabled val="1"/>
        </dgm:presLayoutVars>
      </dgm:prSet>
      <dgm:spPr/>
    </dgm:pt>
    <dgm:pt modelId="{98108ABD-819C-4C07-B8BC-44A6553E20D0}" type="pres">
      <dgm:prSet presAssocID="{5F4041A3-7216-435E-A085-7EA8CFCD99CA}" presName="negativeSpace" presStyleCnt="0"/>
      <dgm:spPr/>
    </dgm:pt>
    <dgm:pt modelId="{07ACF63B-4FF7-43C6-933E-989A7CE6BDCE}" type="pres">
      <dgm:prSet presAssocID="{5F4041A3-7216-435E-A085-7EA8CFCD99CA}" presName="childText" presStyleLbl="conFgAcc1" presStyleIdx="1" presStyleCnt="4">
        <dgm:presLayoutVars>
          <dgm:bulletEnabled val="1"/>
        </dgm:presLayoutVars>
      </dgm:prSet>
      <dgm:spPr/>
    </dgm:pt>
    <dgm:pt modelId="{EF10E5F1-21A3-40FD-B63E-29E729F48763}" type="pres">
      <dgm:prSet presAssocID="{FC927BED-C4D3-43B7-BAE9-30D5CCE4552F}" presName="spaceBetweenRectangles" presStyleCnt="0"/>
      <dgm:spPr/>
    </dgm:pt>
    <dgm:pt modelId="{1022F608-D95A-429B-AEB5-845CFFD9A930}" type="pres">
      <dgm:prSet presAssocID="{587A6362-D4A0-47FA-BB6D-3740DE0AC251}" presName="parentLin" presStyleCnt="0"/>
      <dgm:spPr/>
    </dgm:pt>
    <dgm:pt modelId="{83997859-000E-4637-8799-74463904548D}" type="pres">
      <dgm:prSet presAssocID="{587A6362-D4A0-47FA-BB6D-3740DE0AC251}" presName="parentLeftMargin" presStyleLbl="node1" presStyleIdx="1" presStyleCnt="4"/>
      <dgm:spPr/>
    </dgm:pt>
    <dgm:pt modelId="{5C075FD6-D0C4-4EEA-ABD7-0C496EA68372}" type="pres">
      <dgm:prSet presAssocID="{587A6362-D4A0-47FA-BB6D-3740DE0AC251}" presName="parentText" presStyleLbl="node1" presStyleIdx="2" presStyleCnt="4" custScaleX="120357">
        <dgm:presLayoutVars>
          <dgm:chMax val="0"/>
          <dgm:bulletEnabled val="1"/>
        </dgm:presLayoutVars>
      </dgm:prSet>
      <dgm:spPr/>
    </dgm:pt>
    <dgm:pt modelId="{4CD6DAD4-365E-44E6-9FCB-253870324E19}" type="pres">
      <dgm:prSet presAssocID="{587A6362-D4A0-47FA-BB6D-3740DE0AC251}" presName="negativeSpace" presStyleCnt="0"/>
      <dgm:spPr/>
    </dgm:pt>
    <dgm:pt modelId="{85520703-5ECB-4E7C-9970-EA9B230B496E}" type="pres">
      <dgm:prSet presAssocID="{587A6362-D4A0-47FA-BB6D-3740DE0AC251}" presName="childText" presStyleLbl="conFgAcc1" presStyleIdx="2" presStyleCnt="4">
        <dgm:presLayoutVars>
          <dgm:bulletEnabled val="1"/>
        </dgm:presLayoutVars>
      </dgm:prSet>
      <dgm:spPr/>
    </dgm:pt>
    <dgm:pt modelId="{8F37A4B2-D050-430A-BC8E-B2E8FD2D4C17}" type="pres">
      <dgm:prSet presAssocID="{FDA67E0F-9389-4015-8060-5AF1C3E26C9F}" presName="spaceBetweenRectangles" presStyleCnt="0"/>
      <dgm:spPr/>
    </dgm:pt>
    <dgm:pt modelId="{BD7A54CA-BA68-4C49-8F93-8BA81C46F6BC}" type="pres">
      <dgm:prSet presAssocID="{1C8E7E51-9D2A-4932-9633-4E6B867A6D49}" presName="parentLin" presStyleCnt="0"/>
      <dgm:spPr/>
    </dgm:pt>
    <dgm:pt modelId="{444DE676-623F-49C3-A507-F1C05A72E71B}" type="pres">
      <dgm:prSet presAssocID="{1C8E7E51-9D2A-4932-9633-4E6B867A6D49}" presName="parentLeftMargin" presStyleLbl="node1" presStyleIdx="2" presStyleCnt="4"/>
      <dgm:spPr/>
    </dgm:pt>
    <dgm:pt modelId="{B11757A9-0EA2-4A7E-A36E-081BC488760D}" type="pres">
      <dgm:prSet presAssocID="{1C8E7E51-9D2A-4932-9633-4E6B867A6D49}" presName="parentText" presStyleLbl="node1" presStyleIdx="3" presStyleCnt="4" custScaleX="125714">
        <dgm:presLayoutVars>
          <dgm:chMax val="0"/>
          <dgm:bulletEnabled val="1"/>
        </dgm:presLayoutVars>
      </dgm:prSet>
      <dgm:spPr/>
    </dgm:pt>
    <dgm:pt modelId="{06498623-EDF7-42DB-8CC3-4F2B47386F05}" type="pres">
      <dgm:prSet presAssocID="{1C8E7E51-9D2A-4932-9633-4E6B867A6D49}" presName="negativeSpace" presStyleCnt="0"/>
      <dgm:spPr/>
    </dgm:pt>
    <dgm:pt modelId="{3D698DEF-9EF0-4196-8D7B-8E9A46E8EF52}" type="pres">
      <dgm:prSet presAssocID="{1C8E7E51-9D2A-4932-9633-4E6B867A6D4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B0A2AD1-5270-4249-AB12-4268E2E9B9CC}" srcId="{64978880-EC45-444B-A4D6-29F8499A9C52}" destId="{D4D972A5-D346-4584-ACE3-C2748563DA34}" srcOrd="0" destOrd="0" parTransId="{5D46148B-4C5F-47BB-93D4-B9A9F67CD7DC}" sibTransId="{CA59E0FA-56F9-4949-8F73-6B75FF9C32D8}"/>
    <dgm:cxn modelId="{982E0B83-9523-45A9-A062-76A31406ED0B}" type="presOf" srcId="{D4D972A5-D346-4584-ACE3-C2748563DA34}" destId="{1E482C58-EFC6-41FB-B002-038B6F8285CE}" srcOrd="1" destOrd="0" presId="urn:microsoft.com/office/officeart/2005/8/layout/list1"/>
    <dgm:cxn modelId="{4533A086-C7CA-41AE-B2B1-A86BBF6B6CD4}" type="presOf" srcId="{587A6362-D4A0-47FA-BB6D-3740DE0AC251}" destId="{5C075FD6-D0C4-4EEA-ABD7-0C496EA68372}" srcOrd="1" destOrd="0" presId="urn:microsoft.com/office/officeart/2005/8/layout/list1"/>
    <dgm:cxn modelId="{A9AF3AE3-237C-4692-97E1-C838392D0290}" type="presOf" srcId="{587A6362-D4A0-47FA-BB6D-3740DE0AC251}" destId="{83997859-000E-4637-8799-74463904548D}" srcOrd="0" destOrd="0" presId="urn:microsoft.com/office/officeart/2005/8/layout/list1"/>
    <dgm:cxn modelId="{2A7017CB-322B-4D52-84C2-5C6750E54D84}" type="presOf" srcId="{1C8E7E51-9D2A-4932-9633-4E6B867A6D49}" destId="{444DE676-623F-49C3-A507-F1C05A72E71B}" srcOrd="0" destOrd="0" presId="urn:microsoft.com/office/officeart/2005/8/layout/list1"/>
    <dgm:cxn modelId="{31BD8043-6408-447B-98B3-6F35F1D65EA7}" type="presOf" srcId="{D4D972A5-D346-4584-ACE3-C2748563DA34}" destId="{11ED165B-2497-451F-9A51-4A5FF6782D16}" srcOrd="0" destOrd="0" presId="urn:microsoft.com/office/officeart/2005/8/layout/list1"/>
    <dgm:cxn modelId="{ED1DB380-7F05-4F67-A0E8-52439D56EC36}" type="presOf" srcId="{64978880-EC45-444B-A4D6-29F8499A9C52}" destId="{291E3657-E43C-42BE-9081-6EF0356C5895}" srcOrd="0" destOrd="0" presId="urn:microsoft.com/office/officeart/2005/8/layout/list1"/>
    <dgm:cxn modelId="{919269C0-3C14-44A3-BBBA-38B774975066}" type="presOf" srcId="{5F4041A3-7216-435E-A085-7EA8CFCD99CA}" destId="{BDA7AA47-C64C-4AFD-9775-6347D2A57550}" srcOrd="1" destOrd="0" presId="urn:microsoft.com/office/officeart/2005/8/layout/list1"/>
    <dgm:cxn modelId="{8EC36BCE-6334-4EC8-A9B3-B86752EC124A}" srcId="{64978880-EC45-444B-A4D6-29F8499A9C52}" destId="{5F4041A3-7216-435E-A085-7EA8CFCD99CA}" srcOrd="1" destOrd="0" parTransId="{435637AF-E895-4E25-AFC9-AF6886BB1D6B}" sibTransId="{FC927BED-C4D3-43B7-BAE9-30D5CCE4552F}"/>
    <dgm:cxn modelId="{640EC8C1-450D-4A25-9E8B-CA5E2DD67E9D}" type="presOf" srcId="{1C8E7E51-9D2A-4932-9633-4E6B867A6D49}" destId="{B11757A9-0EA2-4A7E-A36E-081BC488760D}" srcOrd="1" destOrd="0" presId="urn:microsoft.com/office/officeart/2005/8/layout/list1"/>
    <dgm:cxn modelId="{83FAA15E-E5BA-486C-BDF6-D3087DFD9FD7}" srcId="{64978880-EC45-444B-A4D6-29F8499A9C52}" destId="{587A6362-D4A0-47FA-BB6D-3740DE0AC251}" srcOrd="2" destOrd="0" parTransId="{F01F034D-25C9-4341-B188-FDE472A106E8}" sibTransId="{FDA67E0F-9389-4015-8060-5AF1C3E26C9F}"/>
    <dgm:cxn modelId="{FE009F16-5015-4582-8B8E-ED5507149A2C}" type="presOf" srcId="{5F4041A3-7216-435E-A085-7EA8CFCD99CA}" destId="{784AFEE7-6AD5-4FE8-8BC9-CE96E4B382E3}" srcOrd="0" destOrd="0" presId="urn:microsoft.com/office/officeart/2005/8/layout/list1"/>
    <dgm:cxn modelId="{6CF030F7-83D5-49A4-A302-A01FAB3B9581}" srcId="{64978880-EC45-444B-A4D6-29F8499A9C52}" destId="{1C8E7E51-9D2A-4932-9633-4E6B867A6D49}" srcOrd="3" destOrd="0" parTransId="{53E88D8C-B18C-4649-8647-78618D053AD8}" sibTransId="{533E5FAF-B186-4418-91AC-31C8A940024D}"/>
    <dgm:cxn modelId="{1C0B3F87-D7ED-46B1-B2FC-62237069CDE4}" type="presParOf" srcId="{291E3657-E43C-42BE-9081-6EF0356C5895}" destId="{A41298E1-BB0C-48A3-8063-CA6165B2C639}" srcOrd="0" destOrd="0" presId="urn:microsoft.com/office/officeart/2005/8/layout/list1"/>
    <dgm:cxn modelId="{CCCF2B0E-A87D-48EF-BE9B-CC657D776BAC}" type="presParOf" srcId="{A41298E1-BB0C-48A3-8063-CA6165B2C639}" destId="{11ED165B-2497-451F-9A51-4A5FF6782D16}" srcOrd="0" destOrd="0" presId="urn:microsoft.com/office/officeart/2005/8/layout/list1"/>
    <dgm:cxn modelId="{E7F02E81-24BC-49F1-96BD-D820E125CAD9}" type="presParOf" srcId="{A41298E1-BB0C-48A3-8063-CA6165B2C639}" destId="{1E482C58-EFC6-41FB-B002-038B6F8285CE}" srcOrd="1" destOrd="0" presId="urn:microsoft.com/office/officeart/2005/8/layout/list1"/>
    <dgm:cxn modelId="{458469EE-888F-4C4B-BD04-802A65042EC7}" type="presParOf" srcId="{291E3657-E43C-42BE-9081-6EF0356C5895}" destId="{C8F6B4D9-0E6E-45E8-A194-89B1579C3996}" srcOrd="1" destOrd="0" presId="urn:microsoft.com/office/officeart/2005/8/layout/list1"/>
    <dgm:cxn modelId="{84F810D1-5AB3-46C8-9D4B-634A5E7F9251}" type="presParOf" srcId="{291E3657-E43C-42BE-9081-6EF0356C5895}" destId="{CA123415-C1F3-4D25-910A-D47E4B3DA46C}" srcOrd="2" destOrd="0" presId="urn:microsoft.com/office/officeart/2005/8/layout/list1"/>
    <dgm:cxn modelId="{1998D0E9-2B29-426F-AB78-39B8F605784E}" type="presParOf" srcId="{291E3657-E43C-42BE-9081-6EF0356C5895}" destId="{AA165722-4C4F-442A-A06D-D94D03E0E466}" srcOrd="3" destOrd="0" presId="urn:microsoft.com/office/officeart/2005/8/layout/list1"/>
    <dgm:cxn modelId="{13676A3C-2885-4E2B-B382-76F48C864A7C}" type="presParOf" srcId="{291E3657-E43C-42BE-9081-6EF0356C5895}" destId="{19578164-1D50-48E9-9394-51F9C2B178AD}" srcOrd="4" destOrd="0" presId="urn:microsoft.com/office/officeart/2005/8/layout/list1"/>
    <dgm:cxn modelId="{7B08AECB-51A0-4CDC-80AA-A502AAC219D3}" type="presParOf" srcId="{19578164-1D50-48E9-9394-51F9C2B178AD}" destId="{784AFEE7-6AD5-4FE8-8BC9-CE96E4B382E3}" srcOrd="0" destOrd="0" presId="urn:microsoft.com/office/officeart/2005/8/layout/list1"/>
    <dgm:cxn modelId="{A8787811-C86A-4588-A1BD-FFC51E30F4D3}" type="presParOf" srcId="{19578164-1D50-48E9-9394-51F9C2B178AD}" destId="{BDA7AA47-C64C-4AFD-9775-6347D2A57550}" srcOrd="1" destOrd="0" presId="urn:microsoft.com/office/officeart/2005/8/layout/list1"/>
    <dgm:cxn modelId="{AB6DDC75-AC98-4C6B-A7D9-31251EADB0A1}" type="presParOf" srcId="{291E3657-E43C-42BE-9081-6EF0356C5895}" destId="{98108ABD-819C-4C07-B8BC-44A6553E20D0}" srcOrd="5" destOrd="0" presId="urn:microsoft.com/office/officeart/2005/8/layout/list1"/>
    <dgm:cxn modelId="{5EAE9963-4785-44D3-BAC2-F03990AEB788}" type="presParOf" srcId="{291E3657-E43C-42BE-9081-6EF0356C5895}" destId="{07ACF63B-4FF7-43C6-933E-989A7CE6BDCE}" srcOrd="6" destOrd="0" presId="urn:microsoft.com/office/officeart/2005/8/layout/list1"/>
    <dgm:cxn modelId="{2152EC16-F1A6-456C-B7AF-130AEBB1BC5B}" type="presParOf" srcId="{291E3657-E43C-42BE-9081-6EF0356C5895}" destId="{EF10E5F1-21A3-40FD-B63E-29E729F48763}" srcOrd="7" destOrd="0" presId="urn:microsoft.com/office/officeart/2005/8/layout/list1"/>
    <dgm:cxn modelId="{B3074B40-6F27-4593-9A72-C5AA8395EE43}" type="presParOf" srcId="{291E3657-E43C-42BE-9081-6EF0356C5895}" destId="{1022F608-D95A-429B-AEB5-845CFFD9A930}" srcOrd="8" destOrd="0" presId="urn:microsoft.com/office/officeart/2005/8/layout/list1"/>
    <dgm:cxn modelId="{50AE92BE-F563-4EC3-BF3F-A5CAC06B7848}" type="presParOf" srcId="{1022F608-D95A-429B-AEB5-845CFFD9A930}" destId="{83997859-000E-4637-8799-74463904548D}" srcOrd="0" destOrd="0" presId="urn:microsoft.com/office/officeart/2005/8/layout/list1"/>
    <dgm:cxn modelId="{929650ED-E686-4CBD-9CC8-003AEA305ED1}" type="presParOf" srcId="{1022F608-D95A-429B-AEB5-845CFFD9A930}" destId="{5C075FD6-D0C4-4EEA-ABD7-0C496EA68372}" srcOrd="1" destOrd="0" presId="urn:microsoft.com/office/officeart/2005/8/layout/list1"/>
    <dgm:cxn modelId="{3CAC445C-1C8F-49FD-8EE3-8E9A58947A86}" type="presParOf" srcId="{291E3657-E43C-42BE-9081-6EF0356C5895}" destId="{4CD6DAD4-365E-44E6-9FCB-253870324E19}" srcOrd="9" destOrd="0" presId="urn:microsoft.com/office/officeart/2005/8/layout/list1"/>
    <dgm:cxn modelId="{A947C9C0-9602-4BB1-8EBA-09F3FD93F7F8}" type="presParOf" srcId="{291E3657-E43C-42BE-9081-6EF0356C5895}" destId="{85520703-5ECB-4E7C-9970-EA9B230B496E}" srcOrd="10" destOrd="0" presId="urn:microsoft.com/office/officeart/2005/8/layout/list1"/>
    <dgm:cxn modelId="{78A5A1BA-9589-4255-AF2E-EF5D76984F82}" type="presParOf" srcId="{291E3657-E43C-42BE-9081-6EF0356C5895}" destId="{8F37A4B2-D050-430A-BC8E-B2E8FD2D4C17}" srcOrd="11" destOrd="0" presId="urn:microsoft.com/office/officeart/2005/8/layout/list1"/>
    <dgm:cxn modelId="{8314E2C5-C247-42B5-90F4-7964EC4463C0}" type="presParOf" srcId="{291E3657-E43C-42BE-9081-6EF0356C5895}" destId="{BD7A54CA-BA68-4C49-8F93-8BA81C46F6BC}" srcOrd="12" destOrd="0" presId="urn:microsoft.com/office/officeart/2005/8/layout/list1"/>
    <dgm:cxn modelId="{284A7FAA-62A8-4CC4-B58E-74DDBA1D7C32}" type="presParOf" srcId="{BD7A54CA-BA68-4C49-8F93-8BA81C46F6BC}" destId="{444DE676-623F-49C3-A507-F1C05A72E71B}" srcOrd="0" destOrd="0" presId="urn:microsoft.com/office/officeart/2005/8/layout/list1"/>
    <dgm:cxn modelId="{CF585F3A-5A7A-4006-A909-154501A09052}" type="presParOf" srcId="{BD7A54CA-BA68-4C49-8F93-8BA81C46F6BC}" destId="{B11757A9-0EA2-4A7E-A36E-081BC488760D}" srcOrd="1" destOrd="0" presId="urn:microsoft.com/office/officeart/2005/8/layout/list1"/>
    <dgm:cxn modelId="{176E8F9F-0805-462A-805A-FDD85DEA45B4}" type="presParOf" srcId="{291E3657-E43C-42BE-9081-6EF0356C5895}" destId="{06498623-EDF7-42DB-8CC3-4F2B47386F05}" srcOrd="13" destOrd="0" presId="urn:microsoft.com/office/officeart/2005/8/layout/list1"/>
    <dgm:cxn modelId="{9CD6545B-A04C-42C0-8C5F-C6610004DE0D}" type="presParOf" srcId="{291E3657-E43C-42BE-9081-6EF0356C5895}" destId="{3D698DEF-9EF0-4196-8D7B-8E9A46E8EF5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1CDE3F-4404-463D-97B1-1CF22DCB95E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EC14339-2C62-4C57-8503-FC2EC70E8CCE}">
      <dgm:prSet phldrT="[Texto]" custT="1"/>
      <dgm:spPr/>
      <dgm:t>
        <a:bodyPr/>
        <a:lstStyle/>
        <a:p>
          <a:r>
            <a:rPr lang="es-ES" sz="3000" b="1" dirty="0" smtClean="0"/>
            <a:t>Formación Transversal</a:t>
          </a:r>
          <a:endParaRPr lang="es-ES" sz="3000" b="1" dirty="0"/>
        </a:p>
      </dgm:t>
    </dgm:pt>
    <dgm:pt modelId="{1FA29C76-A598-4723-A53A-74BC0601FB16}" type="parTrans" cxnId="{37A01214-B28B-4C21-807F-27436C4AA9A0}">
      <dgm:prSet/>
      <dgm:spPr/>
      <dgm:t>
        <a:bodyPr/>
        <a:lstStyle/>
        <a:p>
          <a:endParaRPr lang="es-ES"/>
        </a:p>
      </dgm:t>
    </dgm:pt>
    <dgm:pt modelId="{767B810C-D3E5-4404-9F2F-920C93076FA8}" type="sibTrans" cxnId="{37A01214-B28B-4C21-807F-27436C4AA9A0}">
      <dgm:prSet/>
      <dgm:spPr/>
      <dgm:t>
        <a:bodyPr/>
        <a:lstStyle/>
        <a:p>
          <a:endParaRPr lang="es-ES"/>
        </a:p>
      </dgm:t>
    </dgm:pt>
    <dgm:pt modelId="{12F87F4F-3FBB-45B5-9959-9F24269EE287}">
      <dgm:prSet phldrT="[Texto]" custT="1"/>
      <dgm:spPr/>
      <dgm:t>
        <a:bodyPr/>
        <a:lstStyle/>
        <a:p>
          <a:r>
            <a:rPr lang="es-ES" sz="3000" b="1" dirty="0" smtClean="0"/>
            <a:t>Formación específica</a:t>
          </a:r>
          <a:endParaRPr lang="es-ES" sz="3000" b="1" dirty="0"/>
        </a:p>
      </dgm:t>
    </dgm:pt>
    <dgm:pt modelId="{608CD7A7-984C-4A23-9D15-9F3B2B0AFED6}" type="parTrans" cxnId="{03F84603-0CE3-44F4-9C4F-2ABCD400B757}">
      <dgm:prSet/>
      <dgm:spPr/>
      <dgm:t>
        <a:bodyPr/>
        <a:lstStyle/>
        <a:p>
          <a:endParaRPr lang="es-ES"/>
        </a:p>
      </dgm:t>
    </dgm:pt>
    <dgm:pt modelId="{9C78EEC1-EBC0-4C0E-BE1E-806F9212C455}" type="sibTrans" cxnId="{03F84603-0CE3-44F4-9C4F-2ABCD400B757}">
      <dgm:prSet/>
      <dgm:spPr/>
      <dgm:t>
        <a:bodyPr/>
        <a:lstStyle/>
        <a:p>
          <a:endParaRPr lang="es-ES"/>
        </a:p>
      </dgm:t>
    </dgm:pt>
    <dgm:pt modelId="{9F0C47A5-15B7-45E4-B35C-E44FD1E5973C}">
      <dgm:prSet phldrT="[Texto]" custT="1"/>
      <dgm:spPr/>
      <dgm:t>
        <a:bodyPr/>
        <a:lstStyle/>
        <a:p>
          <a:r>
            <a:rPr lang="es-ES" sz="3000" b="1" dirty="0" smtClean="0"/>
            <a:t>Contenidos por año</a:t>
          </a:r>
          <a:endParaRPr lang="es-ES" sz="3000" b="1" dirty="0"/>
        </a:p>
      </dgm:t>
    </dgm:pt>
    <dgm:pt modelId="{6EEBDC06-81D6-435C-9A06-15B36A27AFCD}" type="parTrans" cxnId="{B58B709A-5A8A-4BDA-9C4D-4CB14F408D2B}">
      <dgm:prSet/>
      <dgm:spPr/>
      <dgm:t>
        <a:bodyPr/>
        <a:lstStyle/>
        <a:p>
          <a:endParaRPr lang="es-ES"/>
        </a:p>
      </dgm:t>
    </dgm:pt>
    <dgm:pt modelId="{023CE8C7-0AB9-4B9F-ABC4-266662ABCE19}" type="sibTrans" cxnId="{B58B709A-5A8A-4BDA-9C4D-4CB14F408D2B}">
      <dgm:prSet/>
      <dgm:spPr/>
      <dgm:t>
        <a:bodyPr/>
        <a:lstStyle/>
        <a:p>
          <a:endParaRPr lang="es-ES"/>
        </a:p>
      </dgm:t>
    </dgm:pt>
    <dgm:pt modelId="{66ED55ED-1FE3-4F7A-BF13-C4E127F8AD61}">
      <dgm:prSet phldrT="[Texto]" custT="1"/>
      <dgm:spPr/>
      <dgm:t>
        <a:bodyPr/>
        <a:lstStyle/>
        <a:p>
          <a:r>
            <a:rPr lang="es-ES" sz="3000" b="1" dirty="0" smtClean="0"/>
            <a:t>Análisis de prácticas</a:t>
          </a:r>
          <a:endParaRPr lang="es-ES" sz="3000" b="1" dirty="0"/>
        </a:p>
      </dgm:t>
    </dgm:pt>
    <dgm:pt modelId="{A45C94AD-9FF3-45E4-A2FC-284FF13BD66C}" type="parTrans" cxnId="{3FB0474B-CB93-4020-A82A-2FE31D58C476}">
      <dgm:prSet/>
      <dgm:spPr/>
      <dgm:t>
        <a:bodyPr/>
        <a:lstStyle/>
        <a:p>
          <a:endParaRPr lang="es-ES"/>
        </a:p>
      </dgm:t>
    </dgm:pt>
    <dgm:pt modelId="{54BAAF37-872B-445E-A666-0915E2F18545}" type="sibTrans" cxnId="{3FB0474B-CB93-4020-A82A-2FE31D58C476}">
      <dgm:prSet/>
      <dgm:spPr/>
      <dgm:t>
        <a:bodyPr/>
        <a:lstStyle/>
        <a:p>
          <a:endParaRPr lang="es-ES"/>
        </a:p>
      </dgm:t>
    </dgm:pt>
    <dgm:pt modelId="{F6308CFF-1F0A-47DF-9B9C-D04A02DE6567}">
      <dgm:prSet phldrT="[Texto]" custT="1"/>
      <dgm:spPr/>
      <dgm:t>
        <a:bodyPr/>
        <a:lstStyle/>
        <a:p>
          <a:r>
            <a:rPr lang="es-ES" sz="3000" b="1" dirty="0" smtClean="0"/>
            <a:t>Proyectual</a:t>
          </a:r>
          <a:endParaRPr lang="es-ES" sz="3000" b="1" dirty="0"/>
        </a:p>
      </dgm:t>
    </dgm:pt>
    <dgm:pt modelId="{F0A189A7-044F-4953-9187-DCD54954C2C5}" type="parTrans" cxnId="{4D1EA7E2-08B4-4A1E-B386-F104A3DC78C2}">
      <dgm:prSet/>
      <dgm:spPr/>
      <dgm:t>
        <a:bodyPr/>
        <a:lstStyle/>
        <a:p>
          <a:endParaRPr lang="es-ES"/>
        </a:p>
      </dgm:t>
    </dgm:pt>
    <dgm:pt modelId="{AF713441-37AC-4BFE-929F-1D32ADEF3B7F}" type="sibTrans" cxnId="{4D1EA7E2-08B4-4A1E-B386-F104A3DC78C2}">
      <dgm:prSet/>
      <dgm:spPr/>
      <dgm:t>
        <a:bodyPr/>
        <a:lstStyle/>
        <a:p>
          <a:endParaRPr lang="es-ES"/>
        </a:p>
      </dgm:t>
    </dgm:pt>
    <dgm:pt modelId="{08D806E3-E6D3-454D-AA31-6B751B1B04BE}" type="pres">
      <dgm:prSet presAssocID="{BF1CDE3F-4404-463D-97B1-1CF22DCB95ED}" presName="cycle" presStyleCnt="0">
        <dgm:presLayoutVars>
          <dgm:dir/>
          <dgm:resizeHandles val="exact"/>
        </dgm:presLayoutVars>
      </dgm:prSet>
      <dgm:spPr/>
    </dgm:pt>
    <dgm:pt modelId="{9B2AFDF6-0EAA-46FB-AB92-5DBF1637CC6C}" type="pres">
      <dgm:prSet presAssocID="{5EC14339-2C62-4C57-8503-FC2EC70E8CCE}" presName="dummy" presStyleCnt="0"/>
      <dgm:spPr/>
    </dgm:pt>
    <dgm:pt modelId="{5D33FDD0-4B3B-4F14-8FEB-7859D7A31A9C}" type="pres">
      <dgm:prSet presAssocID="{5EC14339-2C62-4C57-8503-FC2EC70E8CCE}" presName="node" presStyleLbl="revTx" presStyleIdx="0" presStyleCnt="5" custScaleX="144869">
        <dgm:presLayoutVars>
          <dgm:bulletEnabled val="1"/>
        </dgm:presLayoutVars>
      </dgm:prSet>
      <dgm:spPr/>
    </dgm:pt>
    <dgm:pt modelId="{977A8C80-B969-49EE-8A6C-A2022B78E283}" type="pres">
      <dgm:prSet presAssocID="{767B810C-D3E5-4404-9F2F-920C93076FA8}" presName="sibTrans" presStyleLbl="node1" presStyleIdx="0" presStyleCnt="5"/>
      <dgm:spPr/>
    </dgm:pt>
    <dgm:pt modelId="{21DA7E48-FBD6-4B53-947D-FF9FAC4AB1BC}" type="pres">
      <dgm:prSet presAssocID="{12F87F4F-3FBB-45B5-9959-9F24269EE287}" presName="dummy" presStyleCnt="0"/>
      <dgm:spPr/>
    </dgm:pt>
    <dgm:pt modelId="{92F3CB1F-AF38-44F9-B982-F165769C4889}" type="pres">
      <dgm:prSet presAssocID="{12F87F4F-3FBB-45B5-9959-9F24269EE287}" presName="node" presStyleLbl="revTx" presStyleIdx="1" presStyleCnt="5" custScaleX="144869">
        <dgm:presLayoutVars>
          <dgm:bulletEnabled val="1"/>
        </dgm:presLayoutVars>
      </dgm:prSet>
      <dgm:spPr/>
    </dgm:pt>
    <dgm:pt modelId="{1A66BF2F-2B3A-4446-91D3-59FB90EDCC86}" type="pres">
      <dgm:prSet presAssocID="{9C78EEC1-EBC0-4C0E-BE1E-806F9212C455}" presName="sibTrans" presStyleLbl="node1" presStyleIdx="1" presStyleCnt="5"/>
      <dgm:spPr/>
    </dgm:pt>
    <dgm:pt modelId="{B747DE41-6C26-456E-B408-5531108A729A}" type="pres">
      <dgm:prSet presAssocID="{9F0C47A5-15B7-45E4-B35C-E44FD1E5973C}" presName="dummy" presStyleCnt="0"/>
      <dgm:spPr/>
    </dgm:pt>
    <dgm:pt modelId="{0FAB9334-3529-4040-82BE-A0E6EDA63E22}" type="pres">
      <dgm:prSet presAssocID="{9F0C47A5-15B7-45E4-B35C-E44FD1E5973C}" presName="node" presStyleLbl="revTx" presStyleIdx="2" presStyleCnt="5" custScaleX="144869" custRadScaleRad="95173" custRadScaleInc="379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4CA4D7-D563-4F8E-85DA-ECD4D32ABB78}" type="pres">
      <dgm:prSet presAssocID="{023CE8C7-0AB9-4B9F-ABC4-266662ABCE19}" presName="sibTrans" presStyleLbl="node1" presStyleIdx="2" presStyleCnt="5"/>
      <dgm:spPr/>
    </dgm:pt>
    <dgm:pt modelId="{7971B1E0-51E5-419E-987F-46A8D77B4EED}" type="pres">
      <dgm:prSet presAssocID="{66ED55ED-1FE3-4F7A-BF13-C4E127F8AD61}" presName="dummy" presStyleCnt="0"/>
      <dgm:spPr/>
    </dgm:pt>
    <dgm:pt modelId="{2FEBF233-570B-4708-A4A9-BC508C070CCF}" type="pres">
      <dgm:prSet presAssocID="{66ED55ED-1FE3-4F7A-BF13-C4E127F8AD61}" presName="node" presStyleLbl="revTx" presStyleIdx="3" presStyleCnt="5" custScaleX="1448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C0BE4D-39B5-4C90-A7C2-BDA765B0B6C1}" type="pres">
      <dgm:prSet presAssocID="{54BAAF37-872B-445E-A666-0915E2F18545}" presName="sibTrans" presStyleLbl="node1" presStyleIdx="3" presStyleCnt="5"/>
      <dgm:spPr/>
    </dgm:pt>
    <dgm:pt modelId="{3BE09C40-336A-43F4-9EEF-E05C8B8FD62F}" type="pres">
      <dgm:prSet presAssocID="{F6308CFF-1F0A-47DF-9B9C-D04A02DE6567}" presName="dummy" presStyleCnt="0"/>
      <dgm:spPr/>
    </dgm:pt>
    <dgm:pt modelId="{6F253D49-9FA4-4107-B5BA-DDE3172E9C95}" type="pres">
      <dgm:prSet presAssocID="{F6308CFF-1F0A-47DF-9B9C-D04A02DE6567}" presName="node" presStyleLbl="revTx" presStyleIdx="4" presStyleCnt="5" custScaleX="144869">
        <dgm:presLayoutVars>
          <dgm:bulletEnabled val="1"/>
        </dgm:presLayoutVars>
      </dgm:prSet>
      <dgm:spPr/>
    </dgm:pt>
    <dgm:pt modelId="{8844AEA4-EA7F-47B3-93F6-C912D3F5211F}" type="pres">
      <dgm:prSet presAssocID="{AF713441-37AC-4BFE-929F-1D32ADEF3B7F}" presName="sibTrans" presStyleLbl="node1" presStyleIdx="4" presStyleCnt="5"/>
      <dgm:spPr/>
    </dgm:pt>
  </dgm:ptLst>
  <dgm:cxnLst>
    <dgm:cxn modelId="{377AF80D-F224-42FE-AC20-7E27CD9394AA}" type="presOf" srcId="{66ED55ED-1FE3-4F7A-BF13-C4E127F8AD61}" destId="{2FEBF233-570B-4708-A4A9-BC508C070CCF}" srcOrd="0" destOrd="0" presId="urn:microsoft.com/office/officeart/2005/8/layout/cycle1"/>
    <dgm:cxn modelId="{B8AEBC35-AAD7-4CDE-AE9A-6F8063844898}" type="presOf" srcId="{5EC14339-2C62-4C57-8503-FC2EC70E8CCE}" destId="{5D33FDD0-4B3B-4F14-8FEB-7859D7A31A9C}" srcOrd="0" destOrd="0" presId="urn:microsoft.com/office/officeart/2005/8/layout/cycle1"/>
    <dgm:cxn modelId="{17EB5E7B-E313-481D-AAB4-AA774D2DC26F}" type="presOf" srcId="{767B810C-D3E5-4404-9F2F-920C93076FA8}" destId="{977A8C80-B969-49EE-8A6C-A2022B78E283}" srcOrd="0" destOrd="0" presId="urn:microsoft.com/office/officeart/2005/8/layout/cycle1"/>
    <dgm:cxn modelId="{37A01214-B28B-4C21-807F-27436C4AA9A0}" srcId="{BF1CDE3F-4404-463D-97B1-1CF22DCB95ED}" destId="{5EC14339-2C62-4C57-8503-FC2EC70E8CCE}" srcOrd="0" destOrd="0" parTransId="{1FA29C76-A598-4723-A53A-74BC0601FB16}" sibTransId="{767B810C-D3E5-4404-9F2F-920C93076FA8}"/>
    <dgm:cxn modelId="{CC6991BB-50D8-478C-9092-65F2F13BA7A8}" type="presOf" srcId="{023CE8C7-0AB9-4B9F-ABC4-266662ABCE19}" destId="{8D4CA4D7-D563-4F8E-85DA-ECD4D32ABB78}" srcOrd="0" destOrd="0" presId="urn:microsoft.com/office/officeart/2005/8/layout/cycle1"/>
    <dgm:cxn modelId="{5A235B18-C28B-45C4-A95D-394D6BFFE121}" type="presOf" srcId="{9F0C47A5-15B7-45E4-B35C-E44FD1E5973C}" destId="{0FAB9334-3529-4040-82BE-A0E6EDA63E22}" srcOrd="0" destOrd="0" presId="urn:microsoft.com/office/officeart/2005/8/layout/cycle1"/>
    <dgm:cxn modelId="{B0E93E64-BD56-4250-A0D0-9B43602B50A1}" type="presOf" srcId="{F6308CFF-1F0A-47DF-9B9C-D04A02DE6567}" destId="{6F253D49-9FA4-4107-B5BA-DDE3172E9C95}" srcOrd="0" destOrd="0" presId="urn:microsoft.com/office/officeart/2005/8/layout/cycle1"/>
    <dgm:cxn modelId="{4D1EA7E2-08B4-4A1E-B386-F104A3DC78C2}" srcId="{BF1CDE3F-4404-463D-97B1-1CF22DCB95ED}" destId="{F6308CFF-1F0A-47DF-9B9C-D04A02DE6567}" srcOrd="4" destOrd="0" parTransId="{F0A189A7-044F-4953-9187-DCD54954C2C5}" sibTransId="{AF713441-37AC-4BFE-929F-1D32ADEF3B7F}"/>
    <dgm:cxn modelId="{B203BEF8-CE9E-4FEF-B7D2-06C2C35BAD36}" type="presOf" srcId="{54BAAF37-872B-445E-A666-0915E2F18545}" destId="{ECC0BE4D-39B5-4C90-A7C2-BDA765B0B6C1}" srcOrd="0" destOrd="0" presId="urn:microsoft.com/office/officeart/2005/8/layout/cycle1"/>
    <dgm:cxn modelId="{035C6C25-8B7D-4146-A50C-9784983B7684}" type="presOf" srcId="{12F87F4F-3FBB-45B5-9959-9F24269EE287}" destId="{92F3CB1F-AF38-44F9-B982-F165769C4889}" srcOrd="0" destOrd="0" presId="urn:microsoft.com/office/officeart/2005/8/layout/cycle1"/>
    <dgm:cxn modelId="{79CF7BF1-7075-4042-AD10-6FF9A9DA4B24}" type="presOf" srcId="{AF713441-37AC-4BFE-929F-1D32ADEF3B7F}" destId="{8844AEA4-EA7F-47B3-93F6-C912D3F5211F}" srcOrd="0" destOrd="0" presId="urn:microsoft.com/office/officeart/2005/8/layout/cycle1"/>
    <dgm:cxn modelId="{B58B709A-5A8A-4BDA-9C4D-4CB14F408D2B}" srcId="{BF1CDE3F-4404-463D-97B1-1CF22DCB95ED}" destId="{9F0C47A5-15B7-45E4-B35C-E44FD1E5973C}" srcOrd="2" destOrd="0" parTransId="{6EEBDC06-81D6-435C-9A06-15B36A27AFCD}" sibTransId="{023CE8C7-0AB9-4B9F-ABC4-266662ABCE19}"/>
    <dgm:cxn modelId="{9DA8EBB5-4A60-45A5-896F-1FA5761E5135}" type="presOf" srcId="{BF1CDE3F-4404-463D-97B1-1CF22DCB95ED}" destId="{08D806E3-E6D3-454D-AA31-6B751B1B04BE}" srcOrd="0" destOrd="0" presId="urn:microsoft.com/office/officeart/2005/8/layout/cycle1"/>
    <dgm:cxn modelId="{3FB0474B-CB93-4020-A82A-2FE31D58C476}" srcId="{BF1CDE3F-4404-463D-97B1-1CF22DCB95ED}" destId="{66ED55ED-1FE3-4F7A-BF13-C4E127F8AD61}" srcOrd="3" destOrd="0" parTransId="{A45C94AD-9FF3-45E4-A2FC-284FF13BD66C}" sibTransId="{54BAAF37-872B-445E-A666-0915E2F18545}"/>
    <dgm:cxn modelId="{88701EEC-7565-4DF3-A200-7A26657BBABF}" type="presOf" srcId="{9C78EEC1-EBC0-4C0E-BE1E-806F9212C455}" destId="{1A66BF2F-2B3A-4446-91D3-59FB90EDCC86}" srcOrd="0" destOrd="0" presId="urn:microsoft.com/office/officeart/2005/8/layout/cycle1"/>
    <dgm:cxn modelId="{03F84603-0CE3-44F4-9C4F-2ABCD400B757}" srcId="{BF1CDE3F-4404-463D-97B1-1CF22DCB95ED}" destId="{12F87F4F-3FBB-45B5-9959-9F24269EE287}" srcOrd="1" destOrd="0" parTransId="{608CD7A7-984C-4A23-9D15-9F3B2B0AFED6}" sibTransId="{9C78EEC1-EBC0-4C0E-BE1E-806F9212C455}"/>
    <dgm:cxn modelId="{1AB772B4-D113-4F5E-8DDD-A7889773D72F}" type="presParOf" srcId="{08D806E3-E6D3-454D-AA31-6B751B1B04BE}" destId="{9B2AFDF6-0EAA-46FB-AB92-5DBF1637CC6C}" srcOrd="0" destOrd="0" presId="urn:microsoft.com/office/officeart/2005/8/layout/cycle1"/>
    <dgm:cxn modelId="{1A28F390-EDAA-4761-A47F-B4E7BDD88778}" type="presParOf" srcId="{08D806E3-E6D3-454D-AA31-6B751B1B04BE}" destId="{5D33FDD0-4B3B-4F14-8FEB-7859D7A31A9C}" srcOrd="1" destOrd="0" presId="urn:microsoft.com/office/officeart/2005/8/layout/cycle1"/>
    <dgm:cxn modelId="{4593CDE8-4A52-4572-AA11-CDCE5C0B0A62}" type="presParOf" srcId="{08D806E3-E6D3-454D-AA31-6B751B1B04BE}" destId="{977A8C80-B969-49EE-8A6C-A2022B78E283}" srcOrd="2" destOrd="0" presId="urn:microsoft.com/office/officeart/2005/8/layout/cycle1"/>
    <dgm:cxn modelId="{DC7A876F-97A1-45C5-8C9A-E436CC667BCC}" type="presParOf" srcId="{08D806E3-E6D3-454D-AA31-6B751B1B04BE}" destId="{21DA7E48-FBD6-4B53-947D-FF9FAC4AB1BC}" srcOrd="3" destOrd="0" presId="urn:microsoft.com/office/officeart/2005/8/layout/cycle1"/>
    <dgm:cxn modelId="{8AB2F35C-9299-4BD7-BBC3-0B2B67CEE338}" type="presParOf" srcId="{08D806E3-E6D3-454D-AA31-6B751B1B04BE}" destId="{92F3CB1F-AF38-44F9-B982-F165769C4889}" srcOrd="4" destOrd="0" presId="urn:microsoft.com/office/officeart/2005/8/layout/cycle1"/>
    <dgm:cxn modelId="{6EE547E3-C9A4-4BB5-9BBC-2AEC7ABE88DE}" type="presParOf" srcId="{08D806E3-E6D3-454D-AA31-6B751B1B04BE}" destId="{1A66BF2F-2B3A-4446-91D3-59FB90EDCC86}" srcOrd="5" destOrd="0" presId="urn:microsoft.com/office/officeart/2005/8/layout/cycle1"/>
    <dgm:cxn modelId="{7264F384-FF51-472C-8F24-0DB46F9BF382}" type="presParOf" srcId="{08D806E3-E6D3-454D-AA31-6B751B1B04BE}" destId="{B747DE41-6C26-456E-B408-5531108A729A}" srcOrd="6" destOrd="0" presId="urn:microsoft.com/office/officeart/2005/8/layout/cycle1"/>
    <dgm:cxn modelId="{F5B331B9-C690-40E0-BDEC-1464D5418222}" type="presParOf" srcId="{08D806E3-E6D3-454D-AA31-6B751B1B04BE}" destId="{0FAB9334-3529-4040-82BE-A0E6EDA63E22}" srcOrd="7" destOrd="0" presId="urn:microsoft.com/office/officeart/2005/8/layout/cycle1"/>
    <dgm:cxn modelId="{EE5B9DBD-5F4D-4D5E-B16C-6CEA531A7CE5}" type="presParOf" srcId="{08D806E3-E6D3-454D-AA31-6B751B1B04BE}" destId="{8D4CA4D7-D563-4F8E-85DA-ECD4D32ABB78}" srcOrd="8" destOrd="0" presId="urn:microsoft.com/office/officeart/2005/8/layout/cycle1"/>
    <dgm:cxn modelId="{40A41192-55E3-4D6D-967E-67179547B568}" type="presParOf" srcId="{08D806E3-E6D3-454D-AA31-6B751B1B04BE}" destId="{7971B1E0-51E5-419E-987F-46A8D77B4EED}" srcOrd="9" destOrd="0" presId="urn:microsoft.com/office/officeart/2005/8/layout/cycle1"/>
    <dgm:cxn modelId="{28714F39-6750-4AD1-922C-ED2376DE3E2B}" type="presParOf" srcId="{08D806E3-E6D3-454D-AA31-6B751B1B04BE}" destId="{2FEBF233-570B-4708-A4A9-BC508C070CCF}" srcOrd="10" destOrd="0" presId="urn:microsoft.com/office/officeart/2005/8/layout/cycle1"/>
    <dgm:cxn modelId="{2D998EF7-DFA5-4F75-8DBE-F14C4750BFE4}" type="presParOf" srcId="{08D806E3-E6D3-454D-AA31-6B751B1B04BE}" destId="{ECC0BE4D-39B5-4C90-A7C2-BDA765B0B6C1}" srcOrd="11" destOrd="0" presId="urn:microsoft.com/office/officeart/2005/8/layout/cycle1"/>
    <dgm:cxn modelId="{08F9B18D-A120-447F-82A9-D6E1D43A508D}" type="presParOf" srcId="{08D806E3-E6D3-454D-AA31-6B751B1B04BE}" destId="{3BE09C40-336A-43F4-9EEF-E05C8B8FD62F}" srcOrd="12" destOrd="0" presId="urn:microsoft.com/office/officeart/2005/8/layout/cycle1"/>
    <dgm:cxn modelId="{C8C7304A-BA5F-4CFA-B183-94855447FCC5}" type="presParOf" srcId="{08D806E3-E6D3-454D-AA31-6B751B1B04BE}" destId="{6F253D49-9FA4-4107-B5BA-DDE3172E9C95}" srcOrd="13" destOrd="0" presId="urn:microsoft.com/office/officeart/2005/8/layout/cycle1"/>
    <dgm:cxn modelId="{3A56FDFE-F2A3-4951-98B9-65517D1D961E}" type="presParOf" srcId="{08D806E3-E6D3-454D-AA31-6B751B1B04BE}" destId="{8844AEA4-EA7F-47B3-93F6-C912D3F5211F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784E5F-5A91-40F1-9D56-5295844D4EE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4185B75-1539-40AB-8D73-0D80084B858D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Planificación</a:t>
          </a:r>
        </a:p>
        <a:p>
          <a:r>
            <a:rPr lang="es-AR" b="1" dirty="0" smtClean="0">
              <a:solidFill>
                <a:schemeClr val="tx1"/>
              </a:solidFill>
            </a:rPr>
            <a:t>Proyectos Sociales.</a:t>
          </a:r>
          <a:endParaRPr lang="es-ES" b="1" dirty="0">
            <a:solidFill>
              <a:schemeClr val="tx1"/>
            </a:solidFill>
          </a:endParaRPr>
        </a:p>
      </dgm:t>
    </dgm:pt>
    <dgm:pt modelId="{453E1255-6B56-4413-BA29-B26049F346EB}" type="parTrans" cxnId="{1DFC439E-41D1-4822-8E87-D810DA20ACE8}">
      <dgm:prSet/>
      <dgm:spPr/>
      <dgm:t>
        <a:bodyPr/>
        <a:lstStyle/>
        <a:p>
          <a:endParaRPr lang="es-ES"/>
        </a:p>
      </dgm:t>
    </dgm:pt>
    <dgm:pt modelId="{9CE35C88-0593-411D-917D-888D3F3EBC0A}" type="sibTrans" cxnId="{1DFC439E-41D1-4822-8E87-D810DA20ACE8}">
      <dgm:prSet/>
      <dgm:spPr/>
      <dgm:t>
        <a:bodyPr/>
        <a:lstStyle/>
        <a:p>
          <a:endParaRPr lang="es-ES"/>
        </a:p>
      </dgm:t>
    </dgm:pt>
    <dgm:pt modelId="{417DBF4F-616E-4FAB-87B9-685E48BDDB0A}">
      <dgm:prSet phldrT="[Texto]"/>
      <dgm:spPr>
        <a:solidFill>
          <a:srgbClr val="FFC000"/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Entrevista </a:t>
          </a:r>
        </a:p>
        <a:p>
          <a:r>
            <a:rPr lang="es-ES" b="1" dirty="0" smtClean="0">
              <a:solidFill>
                <a:schemeClr val="tx1"/>
              </a:solidFill>
            </a:rPr>
            <a:t>Registro</a:t>
          </a:r>
          <a:endParaRPr lang="es-ES" b="1" dirty="0">
            <a:solidFill>
              <a:schemeClr val="tx1"/>
            </a:solidFill>
          </a:endParaRPr>
        </a:p>
      </dgm:t>
    </dgm:pt>
    <dgm:pt modelId="{6895984D-6211-4334-B94E-0BDA8F2C646A}" type="parTrans" cxnId="{0803102C-B8FF-46A6-88CD-C574E00AD48A}">
      <dgm:prSet/>
      <dgm:spPr/>
      <dgm:t>
        <a:bodyPr/>
        <a:lstStyle/>
        <a:p>
          <a:endParaRPr lang="es-ES"/>
        </a:p>
      </dgm:t>
    </dgm:pt>
    <dgm:pt modelId="{EFC8C6DD-7D1B-48B9-A3E4-B2F1A1CD41FE}" type="sibTrans" cxnId="{0803102C-B8FF-46A6-88CD-C574E00AD48A}">
      <dgm:prSet/>
      <dgm:spPr/>
      <dgm:t>
        <a:bodyPr/>
        <a:lstStyle/>
        <a:p>
          <a:endParaRPr lang="es-ES"/>
        </a:p>
      </dgm:t>
    </dgm:pt>
    <dgm:pt modelId="{A43D8327-A535-4FFC-BB15-E5AF2B1ED8DA}">
      <dgm:prSet phldrT="[Texto]"/>
      <dgm:spPr>
        <a:solidFill>
          <a:srgbClr val="7030A0"/>
        </a:solidFill>
      </dgm:spPr>
      <dgm:t>
        <a:bodyPr/>
        <a:lstStyle/>
        <a:p>
          <a:r>
            <a:rPr lang="es-ES" b="1" dirty="0" smtClean="0"/>
            <a:t>Informe social</a:t>
          </a:r>
        </a:p>
        <a:p>
          <a:r>
            <a:rPr lang="es-ES" b="1" dirty="0" smtClean="0"/>
            <a:t>Diagnóstico social</a:t>
          </a:r>
          <a:endParaRPr lang="es-ES" b="1" dirty="0"/>
        </a:p>
      </dgm:t>
    </dgm:pt>
    <dgm:pt modelId="{69A213BE-C411-46D2-AF66-0E9FCE793EAC}" type="parTrans" cxnId="{9DE81C42-11A0-494E-9C2B-AA86DB54C067}">
      <dgm:prSet/>
      <dgm:spPr/>
      <dgm:t>
        <a:bodyPr/>
        <a:lstStyle/>
        <a:p>
          <a:endParaRPr lang="es-ES"/>
        </a:p>
      </dgm:t>
    </dgm:pt>
    <dgm:pt modelId="{A34681E1-B39C-4780-B277-85E974688833}" type="sibTrans" cxnId="{9DE81C42-11A0-494E-9C2B-AA86DB54C067}">
      <dgm:prSet/>
      <dgm:spPr/>
      <dgm:t>
        <a:bodyPr/>
        <a:lstStyle/>
        <a:p>
          <a:endParaRPr lang="es-ES"/>
        </a:p>
      </dgm:t>
    </dgm:pt>
    <dgm:pt modelId="{6AE31382-7F40-49FF-8DDD-BFB6AE3A1619}" type="pres">
      <dgm:prSet presAssocID="{B0784E5F-5A91-40F1-9D56-5295844D4EE1}" presName="CompostProcess" presStyleCnt="0">
        <dgm:presLayoutVars>
          <dgm:dir/>
          <dgm:resizeHandles val="exact"/>
        </dgm:presLayoutVars>
      </dgm:prSet>
      <dgm:spPr/>
    </dgm:pt>
    <dgm:pt modelId="{0F615C27-8227-4E4D-8EE7-D6115DDF1654}" type="pres">
      <dgm:prSet presAssocID="{B0784E5F-5A91-40F1-9D56-5295844D4EE1}" presName="arrow" presStyleLbl="bgShp" presStyleIdx="0" presStyleCnt="1"/>
      <dgm:spPr/>
    </dgm:pt>
    <dgm:pt modelId="{29F2E147-5ADA-42B4-A92F-3DFD224F59F0}" type="pres">
      <dgm:prSet presAssocID="{B0784E5F-5A91-40F1-9D56-5295844D4EE1}" presName="linearProcess" presStyleCnt="0"/>
      <dgm:spPr/>
    </dgm:pt>
    <dgm:pt modelId="{0303EE72-6CAE-43F8-AE83-371290326A90}" type="pres">
      <dgm:prSet presAssocID="{F4185B75-1539-40AB-8D73-0D80084B858D}" presName="textNode" presStyleLbl="node1" presStyleIdx="0" presStyleCnt="3" custLinFactNeighborX="-121" custLinFactNeighborY="-514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385526-B626-4693-91DF-0AEFC25012EE}" type="pres">
      <dgm:prSet presAssocID="{9CE35C88-0593-411D-917D-888D3F3EBC0A}" presName="sibTrans" presStyleCnt="0"/>
      <dgm:spPr/>
    </dgm:pt>
    <dgm:pt modelId="{2A991F0E-9FA5-4B1D-BE93-D54556C499B8}" type="pres">
      <dgm:prSet presAssocID="{417DBF4F-616E-4FAB-87B9-685E48BDDB0A}" presName="textNode" presStyleLbl="node1" presStyleIdx="1" presStyleCnt="3" custLinFactNeighborY="-514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31E583-38E0-4F4A-830B-7CF9EE718330}" type="pres">
      <dgm:prSet presAssocID="{EFC8C6DD-7D1B-48B9-A3E4-B2F1A1CD41FE}" presName="sibTrans" presStyleCnt="0"/>
      <dgm:spPr/>
    </dgm:pt>
    <dgm:pt modelId="{11C41BC0-BE28-45EB-96C7-496DD86D5DF3}" type="pres">
      <dgm:prSet presAssocID="{A43D8327-A535-4FFC-BB15-E5AF2B1ED8DA}" presName="textNode" presStyleLbl="node1" presStyleIdx="2" presStyleCnt="3" custLinFactNeighborX="121" custLinFactNeighborY="-514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DFC439E-41D1-4822-8E87-D810DA20ACE8}" srcId="{B0784E5F-5A91-40F1-9D56-5295844D4EE1}" destId="{F4185B75-1539-40AB-8D73-0D80084B858D}" srcOrd="0" destOrd="0" parTransId="{453E1255-6B56-4413-BA29-B26049F346EB}" sibTransId="{9CE35C88-0593-411D-917D-888D3F3EBC0A}"/>
    <dgm:cxn modelId="{F6A546B7-53D6-4C6E-B4D6-B2E96954B112}" type="presOf" srcId="{A43D8327-A535-4FFC-BB15-E5AF2B1ED8DA}" destId="{11C41BC0-BE28-45EB-96C7-496DD86D5DF3}" srcOrd="0" destOrd="0" presId="urn:microsoft.com/office/officeart/2005/8/layout/hProcess9"/>
    <dgm:cxn modelId="{41D44A10-2DF0-483E-BE8D-FA854FEF97E1}" type="presOf" srcId="{B0784E5F-5A91-40F1-9D56-5295844D4EE1}" destId="{6AE31382-7F40-49FF-8DDD-BFB6AE3A1619}" srcOrd="0" destOrd="0" presId="urn:microsoft.com/office/officeart/2005/8/layout/hProcess9"/>
    <dgm:cxn modelId="{2959BED3-EB5E-4E2B-9E75-DD65E39E20AF}" type="presOf" srcId="{F4185B75-1539-40AB-8D73-0D80084B858D}" destId="{0303EE72-6CAE-43F8-AE83-371290326A90}" srcOrd="0" destOrd="0" presId="urn:microsoft.com/office/officeart/2005/8/layout/hProcess9"/>
    <dgm:cxn modelId="{C6CB13EF-5D69-4D29-8078-747790A4B4AE}" type="presOf" srcId="{417DBF4F-616E-4FAB-87B9-685E48BDDB0A}" destId="{2A991F0E-9FA5-4B1D-BE93-D54556C499B8}" srcOrd="0" destOrd="0" presId="urn:microsoft.com/office/officeart/2005/8/layout/hProcess9"/>
    <dgm:cxn modelId="{9DE81C42-11A0-494E-9C2B-AA86DB54C067}" srcId="{B0784E5F-5A91-40F1-9D56-5295844D4EE1}" destId="{A43D8327-A535-4FFC-BB15-E5AF2B1ED8DA}" srcOrd="2" destOrd="0" parTransId="{69A213BE-C411-46D2-AF66-0E9FCE793EAC}" sibTransId="{A34681E1-B39C-4780-B277-85E974688833}"/>
    <dgm:cxn modelId="{0803102C-B8FF-46A6-88CD-C574E00AD48A}" srcId="{B0784E5F-5A91-40F1-9D56-5295844D4EE1}" destId="{417DBF4F-616E-4FAB-87B9-685E48BDDB0A}" srcOrd="1" destOrd="0" parTransId="{6895984D-6211-4334-B94E-0BDA8F2C646A}" sibTransId="{EFC8C6DD-7D1B-48B9-A3E4-B2F1A1CD41FE}"/>
    <dgm:cxn modelId="{71B2042F-4512-47A3-B181-A555B7343C06}" type="presParOf" srcId="{6AE31382-7F40-49FF-8DDD-BFB6AE3A1619}" destId="{0F615C27-8227-4E4D-8EE7-D6115DDF1654}" srcOrd="0" destOrd="0" presId="urn:microsoft.com/office/officeart/2005/8/layout/hProcess9"/>
    <dgm:cxn modelId="{CECC81AF-554D-43EB-A2C5-92256D9A4F68}" type="presParOf" srcId="{6AE31382-7F40-49FF-8DDD-BFB6AE3A1619}" destId="{29F2E147-5ADA-42B4-A92F-3DFD224F59F0}" srcOrd="1" destOrd="0" presId="urn:microsoft.com/office/officeart/2005/8/layout/hProcess9"/>
    <dgm:cxn modelId="{A7FF4CBA-BAF5-4785-8CA9-DAF9C5A7B2AD}" type="presParOf" srcId="{29F2E147-5ADA-42B4-A92F-3DFD224F59F0}" destId="{0303EE72-6CAE-43F8-AE83-371290326A90}" srcOrd="0" destOrd="0" presId="urn:microsoft.com/office/officeart/2005/8/layout/hProcess9"/>
    <dgm:cxn modelId="{78D8885A-A17B-4567-B623-BC5F639FEFE6}" type="presParOf" srcId="{29F2E147-5ADA-42B4-A92F-3DFD224F59F0}" destId="{B9385526-B626-4693-91DF-0AEFC25012EE}" srcOrd="1" destOrd="0" presId="urn:microsoft.com/office/officeart/2005/8/layout/hProcess9"/>
    <dgm:cxn modelId="{1CAB2F9C-F176-4002-A9AF-11758E6B8A40}" type="presParOf" srcId="{29F2E147-5ADA-42B4-A92F-3DFD224F59F0}" destId="{2A991F0E-9FA5-4B1D-BE93-D54556C499B8}" srcOrd="2" destOrd="0" presId="urn:microsoft.com/office/officeart/2005/8/layout/hProcess9"/>
    <dgm:cxn modelId="{7B22F58E-4BAF-4D95-B930-26293881DBE2}" type="presParOf" srcId="{29F2E147-5ADA-42B4-A92F-3DFD224F59F0}" destId="{ED31E583-38E0-4F4A-830B-7CF9EE718330}" srcOrd="3" destOrd="0" presId="urn:microsoft.com/office/officeart/2005/8/layout/hProcess9"/>
    <dgm:cxn modelId="{30F52AB5-B11C-4223-A209-1B95E0D98BAE}" type="presParOf" srcId="{29F2E147-5ADA-42B4-A92F-3DFD224F59F0}" destId="{11C41BC0-BE28-45EB-96C7-496DD86D5DF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B757A9-AC1A-46C7-A3D5-69566944537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B00606-63E4-4F22-B87E-89A58D5D75E6}">
      <dgm:prSet phldrT="[Texto]"/>
      <dgm:spPr>
        <a:solidFill>
          <a:srgbClr val="C00000"/>
        </a:solidFill>
      </dgm:spPr>
      <dgm:t>
        <a:bodyPr/>
        <a:lstStyle/>
        <a:p>
          <a:r>
            <a:rPr lang="es-ES" dirty="0" smtClean="0"/>
            <a:t>Teoría y Práctica</a:t>
          </a:r>
          <a:endParaRPr lang="es-ES" dirty="0"/>
        </a:p>
      </dgm:t>
    </dgm:pt>
    <dgm:pt modelId="{17514304-6696-4A0E-B371-1F60126A848E}" type="parTrans" cxnId="{A36314E0-D391-4EDC-A8AD-EFFE18DA5D61}">
      <dgm:prSet/>
      <dgm:spPr/>
      <dgm:t>
        <a:bodyPr/>
        <a:lstStyle/>
        <a:p>
          <a:endParaRPr lang="es-ES"/>
        </a:p>
      </dgm:t>
    </dgm:pt>
    <dgm:pt modelId="{B7E5BAC4-15CC-4A81-AA26-702B4BA7C05F}" type="sibTrans" cxnId="{A36314E0-D391-4EDC-A8AD-EFFE18DA5D61}">
      <dgm:prSet/>
      <dgm:spPr/>
      <dgm:t>
        <a:bodyPr/>
        <a:lstStyle/>
        <a:p>
          <a:endParaRPr lang="es-ES"/>
        </a:p>
      </dgm:t>
    </dgm:pt>
    <dgm:pt modelId="{53E16802-44DA-42EB-9FC9-9964EF58AE80}">
      <dgm:prSet phldrT="[Texto]"/>
      <dgm:spPr/>
      <dgm:t>
        <a:bodyPr/>
        <a:lstStyle/>
        <a:p>
          <a:r>
            <a:rPr lang="es-ES" dirty="0" smtClean="0"/>
            <a:t>Dispositivos, </a:t>
          </a:r>
          <a:r>
            <a:rPr lang="es-ES" dirty="0" err="1" smtClean="0"/>
            <a:t>territorialización</a:t>
          </a:r>
          <a:r>
            <a:rPr lang="es-ES" dirty="0" smtClean="0"/>
            <a:t> y espacio social</a:t>
          </a:r>
          <a:endParaRPr lang="es-ES" dirty="0"/>
        </a:p>
      </dgm:t>
    </dgm:pt>
    <dgm:pt modelId="{FDDAB2B4-9A1F-4055-949E-A087A84E24FC}" type="parTrans" cxnId="{4D199CDF-17F8-490F-9293-F1E3137D9F4B}">
      <dgm:prSet/>
      <dgm:spPr/>
      <dgm:t>
        <a:bodyPr/>
        <a:lstStyle/>
        <a:p>
          <a:endParaRPr lang="es-ES"/>
        </a:p>
      </dgm:t>
    </dgm:pt>
    <dgm:pt modelId="{4CEAA00C-1611-47DA-8D9C-4A37DEC9A633}" type="sibTrans" cxnId="{4D199CDF-17F8-490F-9293-F1E3137D9F4B}">
      <dgm:prSet/>
      <dgm:spPr/>
      <dgm:t>
        <a:bodyPr/>
        <a:lstStyle/>
        <a:p>
          <a:endParaRPr lang="es-ES"/>
        </a:p>
      </dgm:t>
    </dgm:pt>
    <dgm:pt modelId="{C548EC9A-8F83-4E6B-8731-0E881F29FBA4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Trabajo Social: aproximación conceptual</a:t>
          </a:r>
          <a:endParaRPr lang="es-ES" dirty="0"/>
        </a:p>
      </dgm:t>
    </dgm:pt>
    <dgm:pt modelId="{5DD2329F-4578-41A4-890A-3777BE036CC7}" type="parTrans" cxnId="{8D37CF60-3994-44A0-8A4E-886F35F92F62}">
      <dgm:prSet/>
      <dgm:spPr/>
      <dgm:t>
        <a:bodyPr/>
        <a:lstStyle/>
        <a:p>
          <a:endParaRPr lang="es-ES"/>
        </a:p>
      </dgm:t>
    </dgm:pt>
    <dgm:pt modelId="{B6F1C979-41D9-46CA-9F1E-6E744001BCD2}" type="sibTrans" cxnId="{8D37CF60-3994-44A0-8A4E-886F35F92F62}">
      <dgm:prSet/>
      <dgm:spPr/>
      <dgm:t>
        <a:bodyPr/>
        <a:lstStyle/>
        <a:p>
          <a:endParaRPr lang="es-ES"/>
        </a:p>
      </dgm:t>
    </dgm:pt>
    <dgm:pt modelId="{0254FE13-429F-4730-AC40-6E4C2F9D232F}">
      <dgm:prSet phldrT="[Texto]"/>
      <dgm:spPr>
        <a:solidFill>
          <a:schemeClr val="accent5"/>
        </a:solidFill>
      </dgm:spPr>
      <dgm:t>
        <a:bodyPr/>
        <a:lstStyle/>
        <a:p>
          <a:r>
            <a:rPr lang="es-ES" dirty="0" smtClean="0"/>
            <a:t>Condiciones de trabajo</a:t>
          </a:r>
          <a:endParaRPr lang="es-ES" dirty="0"/>
        </a:p>
      </dgm:t>
    </dgm:pt>
    <dgm:pt modelId="{4957D5EF-2D9F-4217-8A70-BB6BCAE0D891}" type="parTrans" cxnId="{22827C50-7039-47FB-8B24-1A7D52DBC9E5}">
      <dgm:prSet/>
      <dgm:spPr/>
      <dgm:t>
        <a:bodyPr/>
        <a:lstStyle/>
        <a:p>
          <a:endParaRPr lang="es-ES"/>
        </a:p>
      </dgm:t>
    </dgm:pt>
    <dgm:pt modelId="{C2147BA8-03DB-49FF-9AB6-2191AD1BBBA9}" type="sibTrans" cxnId="{22827C50-7039-47FB-8B24-1A7D52DBC9E5}">
      <dgm:prSet/>
      <dgm:spPr/>
      <dgm:t>
        <a:bodyPr/>
        <a:lstStyle/>
        <a:p>
          <a:endParaRPr lang="es-ES"/>
        </a:p>
      </dgm:t>
    </dgm:pt>
    <dgm:pt modelId="{DBE9F10F-9304-4BBD-9BB7-BAD4365938FD}">
      <dgm:prSet phldrT="[Texto]"/>
      <dgm:spPr>
        <a:solidFill>
          <a:srgbClr val="CC99FF"/>
        </a:solidFill>
      </dgm:spPr>
      <dgm:t>
        <a:bodyPr/>
        <a:lstStyle/>
        <a:p>
          <a:r>
            <a:rPr lang="es-ES" dirty="0" smtClean="0"/>
            <a:t>Proceso metodológico en Trabajo Social</a:t>
          </a:r>
          <a:endParaRPr lang="es-ES" dirty="0"/>
        </a:p>
      </dgm:t>
    </dgm:pt>
    <dgm:pt modelId="{AA1B4404-5C27-412F-9A9A-DBBBAB8105FF}" type="parTrans" cxnId="{3E676563-56A0-443E-A2B6-4458AF3C2007}">
      <dgm:prSet/>
      <dgm:spPr/>
      <dgm:t>
        <a:bodyPr/>
        <a:lstStyle/>
        <a:p>
          <a:endParaRPr lang="es-ES"/>
        </a:p>
      </dgm:t>
    </dgm:pt>
    <dgm:pt modelId="{B539D655-3E8E-4BA4-86CE-093070BCF6CE}" type="sibTrans" cxnId="{3E676563-56A0-443E-A2B6-4458AF3C2007}">
      <dgm:prSet/>
      <dgm:spPr/>
      <dgm:t>
        <a:bodyPr/>
        <a:lstStyle/>
        <a:p>
          <a:endParaRPr lang="es-ES"/>
        </a:p>
      </dgm:t>
    </dgm:pt>
    <dgm:pt modelId="{203F77F7-EEC6-4F15-B1AD-44ADFAE2C39A}" type="pres">
      <dgm:prSet presAssocID="{6CB757A9-AC1A-46C7-A3D5-69566944537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45C4E89-F139-432A-BCAD-D03858675016}" type="pres">
      <dgm:prSet presAssocID="{14B00606-63E4-4F22-B87E-89A58D5D75E6}" presName="centerShape" presStyleLbl="node0" presStyleIdx="0" presStyleCnt="1" custLinFactNeighborX="-7041" custLinFactNeighborY="2433"/>
      <dgm:spPr/>
    </dgm:pt>
    <dgm:pt modelId="{9BB34036-E2A1-4516-8C61-9C5DDD6CC22E}" type="pres">
      <dgm:prSet presAssocID="{53E16802-44DA-42EB-9FC9-9964EF58AE80}" presName="node" presStyleLbl="node1" presStyleIdx="0" presStyleCnt="4" custScaleX="246196" custScaleY="144931" custRadScaleRad="93739" custRadScaleInc="-164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D31F7B-C6A4-42FE-8C3B-D7D9E30A4903}" type="pres">
      <dgm:prSet presAssocID="{53E16802-44DA-42EB-9FC9-9964EF58AE80}" presName="dummy" presStyleCnt="0"/>
      <dgm:spPr/>
    </dgm:pt>
    <dgm:pt modelId="{D344775C-C90F-4AA3-837F-AC976FAE866C}" type="pres">
      <dgm:prSet presAssocID="{4CEAA00C-1611-47DA-8D9C-4A37DEC9A633}" presName="sibTrans" presStyleLbl="sibTrans2D1" presStyleIdx="0" presStyleCnt="4"/>
      <dgm:spPr/>
    </dgm:pt>
    <dgm:pt modelId="{8AE866E1-B41D-4CD1-9AFC-008C58D2C748}" type="pres">
      <dgm:prSet presAssocID="{C548EC9A-8F83-4E6B-8731-0E881F29FBA4}" presName="node" presStyleLbl="node1" presStyleIdx="1" presStyleCnt="4" custScaleX="178056" custScaleY="206339" custRadScaleRad="175991" custRadScaleInc="21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87A83B-00E0-4DDD-9E0A-B6FFA2EA27F4}" type="pres">
      <dgm:prSet presAssocID="{C548EC9A-8F83-4E6B-8731-0E881F29FBA4}" presName="dummy" presStyleCnt="0"/>
      <dgm:spPr/>
    </dgm:pt>
    <dgm:pt modelId="{C34F3F7A-A211-4A0E-9A84-68C2EBC8AE9C}" type="pres">
      <dgm:prSet presAssocID="{B6F1C979-41D9-46CA-9F1E-6E744001BCD2}" presName="sibTrans" presStyleLbl="sibTrans2D1" presStyleIdx="1" presStyleCnt="4"/>
      <dgm:spPr/>
    </dgm:pt>
    <dgm:pt modelId="{0E7FEA67-F55C-4C30-BD98-409EEDE12D6C}" type="pres">
      <dgm:prSet presAssocID="{0254FE13-429F-4730-AC40-6E4C2F9D232F}" presName="node" presStyleLbl="node1" presStyleIdx="2" presStyleCnt="4" custScaleX="243105" custRadScaleRad="92682" custRadScaleInc="-13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DA577D-3A49-4ADD-88C8-697F245BA1EA}" type="pres">
      <dgm:prSet presAssocID="{0254FE13-429F-4730-AC40-6E4C2F9D232F}" presName="dummy" presStyleCnt="0"/>
      <dgm:spPr/>
    </dgm:pt>
    <dgm:pt modelId="{86C9A6CC-7472-4852-9840-149C0B7DD946}" type="pres">
      <dgm:prSet presAssocID="{C2147BA8-03DB-49FF-9AB6-2191AD1BBBA9}" presName="sibTrans" presStyleLbl="sibTrans2D1" presStyleIdx="2" presStyleCnt="4"/>
      <dgm:spPr/>
    </dgm:pt>
    <dgm:pt modelId="{33F94B25-B324-4291-B07B-8011ACA91384}" type="pres">
      <dgm:prSet presAssocID="{DBE9F10F-9304-4BBD-9BB7-BAD4365938FD}" presName="node" presStyleLbl="node1" presStyleIdx="3" presStyleCnt="4" custScaleX="247452" custScaleY="158247" custRadScaleRad="195802" custRadScaleInc="-6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9BE108-D816-4F80-AFCC-D4AAD3ED158F}" type="pres">
      <dgm:prSet presAssocID="{DBE9F10F-9304-4BBD-9BB7-BAD4365938FD}" presName="dummy" presStyleCnt="0"/>
      <dgm:spPr/>
    </dgm:pt>
    <dgm:pt modelId="{C3DCF3FB-B0E7-4025-A295-CCA59A7CDB3C}" type="pres">
      <dgm:prSet presAssocID="{B539D655-3E8E-4BA4-86CE-093070BCF6CE}" presName="sibTrans" presStyleLbl="sibTrans2D1" presStyleIdx="3" presStyleCnt="4"/>
      <dgm:spPr/>
    </dgm:pt>
  </dgm:ptLst>
  <dgm:cxnLst>
    <dgm:cxn modelId="{A36314E0-D391-4EDC-A8AD-EFFE18DA5D61}" srcId="{6CB757A9-AC1A-46C7-A3D5-69566944537E}" destId="{14B00606-63E4-4F22-B87E-89A58D5D75E6}" srcOrd="0" destOrd="0" parTransId="{17514304-6696-4A0E-B371-1F60126A848E}" sibTransId="{B7E5BAC4-15CC-4A81-AA26-702B4BA7C05F}"/>
    <dgm:cxn modelId="{D30B6968-E7E6-46F7-90C1-1B05EB38C64F}" type="presOf" srcId="{DBE9F10F-9304-4BBD-9BB7-BAD4365938FD}" destId="{33F94B25-B324-4291-B07B-8011ACA91384}" srcOrd="0" destOrd="0" presId="urn:microsoft.com/office/officeart/2005/8/layout/radial6"/>
    <dgm:cxn modelId="{FE0F50FE-B9BB-46F8-BDC1-D105F6E0DF87}" type="presOf" srcId="{B6F1C979-41D9-46CA-9F1E-6E744001BCD2}" destId="{C34F3F7A-A211-4A0E-9A84-68C2EBC8AE9C}" srcOrd="0" destOrd="0" presId="urn:microsoft.com/office/officeart/2005/8/layout/radial6"/>
    <dgm:cxn modelId="{E397B603-1E12-4425-BA98-9AC76936B6D2}" type="presOf" srcId="{B539D655-3E8E-4BA4-86CE-093070BCF6CE}" destId="{C3DCF3FB-B0E7-4025-A295-CCA59A7CDB3C}" srcOrd="0" destOrd="0" presId="urn:microsoft.com/office/officeart/2005/8/layout/radial6"/>
    <dgm:cxn modelId="{FE86B8CF-DF78-4256-A16D-BA93D7E82F66}" type="presOf" srcId="{53E16802-44DA-42EB-9FC9-9964EF58AE80}" destId="{9BB34036-E2A1-4516-8C61-9C5DDD6CC22E}" srcOrd="0" destOrd="0" presId="urn:microsoft.com/office/officeart/2005/8/layout/radial6"/>
    <dgm:cxn modelId="{8D37CF60-3994-44A0-8A4E-886F35F92F62}" srcId="{14B00606-63E4-4F22-B87E-89A58D5D75E6}" destId="{C548EC9A-8F83-4E6B-8731-0E881F29FBA4}" srcOrd="1" destOrd="0" parTransId="{5DD2329F-4578-41A4-890A-3777BE036CC7}" sibTransId="{B6F1C979-41D9-46CA-9F1E-6E744001BCD2}"/>
    <dgm:cxn modelId="{BF5C4A59-BE51-4194-B79D-A72C16F23874}" type="presOf" srcId="{4CEAA00C-1611-47DA-8D9C-4A37DEC9A633}" destId="{D344775C-C90F-4AA3-837F-AC976FAE866C}" srcOrd="0" destOrd="0" presId="urn:microsoft.com/office/officeart/2005/8/layout/radial6"/>
    <dgm:cxn modelId="{3E676563-56A0-443E-A2B6-4458AF3C2007}" srcId="{14B00606-63E4-4F22-B87E-89A58D5D75E6}" destId="{DBE9F10F-9304-4BBD-9BB7-BAD4365938FD}" srcOrd="3" destOrd="0" parTransId="{AA1B4404-5C27-412F-9A9A-DBBBAB8105FF}" sibTransId="{B539D655-3E8E-4BA4-86CE-093070BCF6CE}"/>
    <dgm:cxn modelId="{03AC4DA4-A2FF-4AC4-9D28-D16B67DDBD47}" type="presOf" srcId="{C2147BA8-03DB-49FF-9AB6-2191AD1BBBA9}" destId="{86C9A6CC-7472-4852-9840-149C0B7DD946}" srcOrd="0" destOrd="0" presId="urn:microsoft.com/office/officeart/2005/8/layout/radial6"/>
    <dgm:cxn modelId="{A5D9ABE3-A087-43C4-95B9-80FBB7EF3F67}" type="presOf" srcId="{0254FE13-429F-4730-AC40-6E4C2F9D232F}" destId="{0E7FEA67-F55C-4C30-BD98-409EEDE12D6C}" srcOrd="0" destOrd="0" presId="urn:microsoft.com/office/officeart/2005/8/layout/radial6"/>
    <dgm:cxn modelId="{AAF9F4C8-7BBA-49B2-AEFA-1472A1408295}" type="presOf" srcId="{6CB757A9-AC1A-46C7-A3D5-69566944537E}" destId="{203F77F7-EEC6-4F15-B1AD-44ADFAE2C39A}" srcOrd="0" destOrd="0" presId="urn:microsoft.com/office/officeart/2005/8/layout/radial6"/>
    <dgm:cxn modelId="{22827C50-7039-47FB-8B24-1A7D52DBC9E5}" srcId="{14B00606-63E4-4F22-B87E-89A58D5D75E6}" destId="{0254FE13-429F-4730-AC40-6E4C2F9D232F}" srcOrd="2" destOrd="0" parTransId="{4957D5EF-2D9F-4217-8A70-BB6BCAE0D891}" sibTransId="{C2147BA8-03DB-49FF-9AB6-2191AD1BBBA9}"/>
    <dgm:cxn modelId="{17478449-370F-466F-91D5-40D6E557BAAD}" type="presOf" srcId="{14B00606-63E4-4F22-B87E-89A58D5D75E6}" destId="{745C4E89-F139-432A-BCAD-D03858675016}" srcOrd="0" destOrd="0" presId="urn:microsoft.com/office/officeart/2005/8/layout/radial6"/>
    <dgm:cxn modelId="{4D199CDF-17F8-490F-9293-F1E3137D9F4B}" srcId="{14B00606-63E4-4F22-B87E-89A58D5D75E6}" destId="{53E16802-44DA-42EB-9FC9-9964EF58AE80}" srcOrd="0" destOrd="0" parTransId="{FDDAB2B4-9A1F-4055-949E-A087A84E24FC}" sibTransId="{4CEAA00C-1611-47DA-8D9C-4A37DEC9A633}"/>
    <dgm:cxn modelId="{1D6060FE-DA77-4BE0-B7AC-0A320927620E}" type="presOf" srcId="{C548EC9A-8F83-4E6B-8731-0E881F29FBA4}" destId="{8AE866E1-B41D-4CD1-9AFC-008C58D2C748}" srcOrd="0" destOrd="0" presId="urn:microsoft.com/office/officeart/2005/8/layout/radial6"/>
    <dgm:cxn modelId="{A7A81EB9-2B58-4E98-9C8F-D3ADE8D308EB}" type="presParOf" srcId="{203F77F7-EEC6-4F15-B1AD-44ADFAE2C39A}" destId="{745C4E89-F139-432A-BCAD-D03858675016}" srcOrd="0" destOrd="0" presId="urn:microsoft.com/office/officeart/2005/8/layout/radial6"/>
    <dgm:cxn modelId="{285F4FD2-33A2-40C9-9822-432A90D9C8D2}" type="presParOf" srcId="{203F77F7-EEC6-4F15-B1AD-44ADFAE2C39A}" destId="{9BB34036-E2A1-4516-8C61-9C5DDD6CC22E}" srcOrd="1" destOrd="0" presId="urn:microsoft.com/office/officeart/2005/8/layout/radial6"/>
    <dgm:cxn modelId="{D8633B8C-2F52-4519-8D03-47530FA6F699}" type="presParOf" srcId="{203F77F7-EEC6-4F15-B1AD-44ADFAE2C39A}" destId="{9BD31F7B-C6A4-42FE-8C3B-D7D9E30A4903}" srcOrd="2" destOrd="0" presId="urn:microsoft.com/office/officeart/2005/8/layout/radial6"/>
    <dgm:cxn modelId="{41F85F46-86C6-4D65-966D-89E66B0A20AF}" type="presParOf" srcId="{203F77F7-EEC6-4F15-B1AD-44ADFAE2C39A}" destId="{D344775C-C90F-4AA3-837F-AC976FAE866C}" srcOrd="3" destOrd="0" presId="urn:microsoft.com/office/officeart/2005/8/layout/radial6"/>
    <dgm:cxn modelId="{9AB0A7E3-9686-4E27-ACFC-1A1673A63733}" type="presParOf" srcId="{203F77F7-EEC6-4F15-B1AD-44ADFAE2C39A}" destId="{8AE866E1-B41D-4CD1-9AFC-008C58D2C748}" srcOrd="4" destOrd="0" presId="urn:microsoft.com/office/officeart/2005/8/layout/radial6"/>
    <dgm:cxn modelId="{749BA548-B115-4A85-A3D3-8C4FA1BDC349}" type="presParOf" srcId="{203F77F7-EEC6-4F15-B1AD-44ADFAE2C39A}" destId="{3887A83B-00E0-4DDD-9E0A-B6FFA2EA27F4}" srcOrd="5" destOrd="0" presId="urn:microsoft.com/office/officeart/2005/8/layout/radial6"/>
    <dgm:cxn modelId="{8CEFFD89-BC64-463A-ADCE-6E4898084DDB}" type="presParOf" srcId="{203F77F7-EEC6-4F15-B1AD-44ADFAE2C39A}" destId="{C34F3F7A-A211-4A0E-9A84-68C2EBC8AE9C}" srcOrd="6" destOrd="0" presId="urn:microsoft.com/office/officeart/2005/8/layout/radial6"/>
    <dgm:cxn modelId="{FD0D887B-B21A-4773-8BA7-C746E522E3EC}" type="presParOf" srcId="{203F77F7-EEC6-4F15-B1AD-44ADFAE2C39A}" destId="{0E7FEA67-F55C-4C30-BD98-409EEDE12D6C}" srcOrd="7" destOrd="0" presId="urn:microsoft.com/office/officeart/2005/8/layout/radial6"/>
    <dgm:cxn modelId="{81FFFE7C-F6C8-48D4-B812-DB8382AAEC44}" type="presParOf" srcId="{203F77F7-EEC6-4F15-B1AD-44ADFAE2C39A}" destId="{B6DA577D-3A49-4ADD-88C8-697F245BA1EA}" srcOrd="8" destOrd="0" presId="urn:microsoft.com/office/officeart/2005/8/layout/radial6"/>
    <dgm:cxn modelId="{7C99B592-C5F7-4D74-A0D5-C90432C50AD6}" type="presParOf" srcId="{203F77F7-EEC6-4F15-B1AD-44ADFAE2C39A}" destId="{86C9A6CC-7472-4852-9840-149C0B7DD946}" srcOrd="9" destOrd="0" presId="urn:microsoft.com/office/officeart/2005/8/layout/radial6"/>
    <dgm:cxn modelId="{21273E7E-ABBF-493C-B4AE-F40669B769FE}" type="presParOf" srcId="{203F77F7-EEC6-4F15-B1AD-44ADFAE2C39A}" destId="{33F94B25-B324-4291-B07B-8011ACA91384}" srcOrd="10" destOrd="0" presId="urn:microsoft.com/office/officeart/2005/8/layout/radial6"/>
    <dgm:cxn modelId="{830F1574-187E-4B24-8B8B-39D4AED63D06}" type="presParOf" srcId="{203F77F7-EEC6-4F15-B1AD-44ADFAE2C39A}" destId="{829BE108-D816-4F80-AFCC-D4AAD3ED158F}" srcOrd="11" destOrd="0" presId="urn:microsoft.com/office/officeart/2005/8/layout/radial6"/>
    <dgm:cxn modelId="{01F75305-07AF-47D1-BB76-25326B1BB87E}" type="presParOf" srcId="{203F77F7-EEC6-4F15-B1AD-44ADFAE2C39A}" destId="{C3DCF3FB-B0E7-4025-A295-CCA59A7CDB3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41298-B7FE-4EA8-BCEA-B891CEEBA9E6}">
      <dsp:nvSpPr>
        <dsp:cNvPr id="0" name=""/>
        <dsp:cNvSpPr/>
      </dsp:nvSpPr>
      <dsp:spPr>
        <a:xfrm>
          <a:off x="122100" y="1844745"/>
          <a:ext cx="3924120" cy="3323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0" b="1" kern="1200" dirty="0" smtClean="0">
              <a:solidFill>
                <a:schemeClr val="tx1"/>
              </a:solidFill>
            </a:rPr>
            <a:t>Parques</a:t>
          </a:r>
          <a:endParaRPr lang="es-ES" sz="8000" b="1" kern="1200" dirty="0">
            <a:solidFill>
              <a:schemeClr val="tx1"/>
            </a:solidFill>
          </a:endParaRPr>
        </a:p>
      </dsp:txBody>
      <dsp:txXfrm>
        <a:off x="219435" y="1942080"/>
        <a:ext cx="3729450" cy="3128580"/>
      </dsp:txXfrm>
    </dsp:sp>
    <dsp:sp modelId="{8897A8B5-6AD2-4EB0-956C-7084BED4297C}">
      <dsp:nvSpPr>
        <dsp:cNvPr id="0" name=""/>
        <dsp:cNvSpPr/>
      </dsp:nvSpPr>
      <dsp:spPr>
        <a:xfrm rot="17649900">
          <a:off x="3339180" y="2397851"/>
          <a:ext cx="2394173" cy="32663"/>
        </a:xfrm>
        <a:custGeom>
          <a:avLst/>
          <a:gdLst/>
          <a:ahLst/>
          <a:cxnLst/>
          <a:rect l="0" t="0" r="0" b="0"/>
          <a:pathLst>
            <a:path>
              <a:moveTo>
                <a:pt x="0" y="16331"/>
              </a:moveTo>
              <a:lnTo>
                <a:pt x="2394173" y="163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4476413" y="2354329"/>
        <a:ext cx="119708" cy="119708"/>
      </dsp:txXfrm>
    </dsp:sp>
    <dsp:sp modelId="{F25D8450-5B2D-407D-B82E-D48170660D30}">
      <dsp:nvSpPr>
        <dsp:cNvPr id="0" name=""/>
        <dsp:cNvSpPr/>
      </dsp:nvSpPr>
      <dsp:spPr>
        <a:xfrm>
          <a:off x="5026314" y="266418"/>
          <a:ext cx="2932830" cy="211115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err="1" smtClean="0">
              <a:solidFill>
                <a:schemeClr val="tx1"/>
              </a:solidFill>
            </a:rPr>
            <a:t>Bernadino</a:t>
          </a:r>
          <a:r>
            <a:rPr lang="es-ES" sz="4200" kern="1200" dirty="0" smtClean="0">
              <a:solidFill>
                <a:schemeClr val="tx1"/>
              </a:solidFill>
            </a:rPr>
            <a:t> Rivadavia</a:t>
          </a:r>
          <a:endParaRPr lang="es-ES" sz="4200" kern="1200" dirty="0">
            <a:solidFill>
              <a:schemeClr val="tx1"/>
            </a:solidFill>
          </a:endParaRPr>
        </a:p>
      </dsp:txBody>
      <dsp:txXfrm>
        <a:off x="5088148" y="328252"/>
        <a:ext cx="2809162" cy="1987489"/>
      </dsp:txXfrm>
    </dsp:sp>
    <dsp:sp modelId="{6D924185-BB04-4715-88DE-F46767463FEA}">
      <dsp:nvSpPr>
        <dsp:cNvPr id="0" name=""/>
        <dsp:cNvSpPr/>
      </dsp:nvSpPr>
      <dsp:spPr>
        <a:xfrm rot="19457599">
          <a:off x="7845696" y="953444"/>
          <a:ext cx="1206988" cy="32663"/>
        </a:xfrm>
        <a:custGeom>
          <a:avLst/>
          <a:gdLst/>
          <a:ahLst/>
          <a:cxnLst/>
          <a:rect l="0" t="0" r="0" b="0"/>
          <a:pathLst>
            <a:path>
              <a:moveTo>
                <a:pt x="0" y="16331"/>
              </a:moveTo>
              <a:lnTo>
                <a:pt x="1206988" y="1633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8419016" y="939601"/>
        <a:ext cx="60349" cy="60349"/>
      </dsp:txXfrm>
    </dsp:sp>
    <dsp:sp modelId="{92C0342E-0C5C-4A08-9864-5828E7544D57}">
      <dsp:nvSpPr>
        <dsp:cNvPr id="0" name=""/>
        <dsp:cNvSpPr/>
      </dsp:nvSpPr>
      <dsp:spPr>
        <a:xfrm>
          <a:off x="8939237" y="4997"/>
          <a:ext cx="2450232" cy="1225116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smtClean="0">
              <a:solidFill>
                <a:schemeClr val="tx1"/>
              </a:solidFill>
            </a:rPr>
            <a:t>Juventudes</a:t>
          </a:r>
          <a:endParaRPr lang="es-ES" sz="4200" kern="1200" dirty="0">
            <a:solidFill>
              <a:schemeClr val="tx1"/>
            </a:solidFill>
          </a:endParaRPr>
        </a:p>
      </dsp:txBody>
      <dsp:txXfrm>
        <a:off x="8975119" y="40879"/>
        <a:ext cx="2378468" cy="1153352"/>
      </dsp:txXfrm>
    </dsp:sp>
    <dsp:sp modelId="{2E5048B8-76D8-4AE4-94D6-D286CCAEF2EC}">
      <dsp:nvSpPr>
        <dsp:cNvPr id="0" name=""/>
        <dsp:cNvSpPr/>
      </dsp:nvSpPr>
      <dsp:spPr>
        <a:xfrm rot="2142401">
          <a:off x="7845696" y="1657886"/>
          <a:ext cx="1206988" cy="32663"/>
        </a:xfrm>
        <a:custGeom>
          <a:avLst/>
          <a:gdLst/>
          <a:ahLst/>
          <a:cxnLst/>
          <a:rect l="0" t="0" r="0" b="0"/>
          <a:pathLst>
            <a:path>
              <a:moveTo>
                <a:pt x="0" y="16331"/>
              </a:moveTo>
              <a:lnTo>
                <a:pt x="1206988" y="1633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8419016" y="1644043"/>
        <a:ext cx="60349" cy="60349"/>
      </dsp:txXfrm>
    </dsp:sp>
    <dsp:sp modelId="{82E7F4E8-9AEE-4B45-9BE8-0AD08AF94D05}">
      <dsp:nvSpPr>
        <dsp:cNvPr id="0" name=""/>
        <dsp:cNvSpPr/>
      </dsp:nvSpPr>
      <dsp:spPr>
        <a:xfrm>
          <a:off x="8939237" y="1413880"/>
          <a:ext cx="2450232" cy="1225116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smtClean="0">
              <a:solidFill>
                <a:schemeClr val="tx1"/>
              </a:solidFill>
            </a:rPr>
            <a:t>Vejeces</a:t>
          </a:r>
          <a:endParaRPr lang="es-ES" sz="4200" kern="1200" dirty="0">
            <a:solidFill>
              <a:schemeClr val="tx1"/>
            </a:solidFill>
          </a:endParaRPr>
        </a:p>
      </dsp:txBody>
      <dsp:txXfrm>
        <a:off x="8975119" y="1449762"/>
        <a:ext cx="2378468" cy="1153352"/>
      </dsp:txXfrm>
    </dsp:sp>
    <dsp:sp modelId="{A2925792-4299-4D21-B697-5411D4241AAB}">
      <dsp:nvSpPr>
        <dsp:cNvPr id="0" name=""/>
        <dsp:cNvSpPr/>
      </dsp:nvSpPr>
      <dsp:spPr>
        <a:xfrm rot="1972377">
          <a:off x="3952793" y="3806735"/>
          <a:ext cx="1166949" cy="32663"/>
        </a:xfrm>
        <a:custGeom>
          <a:avLst/>
          <a:gdLst/>
          <a:ahLst/>
          <a:cxnLst/>
          <a:rect l="0" t="0" r="0" b="0"/>
          <a:pathLst>
            <a:path>
              <a:moveTo>
                <a:pt x="0" y="16331"/>
              </a:moveTo>
              <a:lnTo>
                <a:pt x="1166949" y="163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507094" y="3793893"/>
        <a:ext cx="58347" cy="58347"/>
      </dsp:txXfrm>
    </dsp:sp>
    <dsp:sp modelId="{5576BE62-C2D4-45D4-B35D-B7C53F4B533F}">
      <dsp:nvSpPr>
        <dsp:cNvPr id="0" name=""/>
        <dsp:cNvSpPr/>
      </dsp:nvSpPr>
      <dsp:spPr>
        <a:xfrm>
          <a:off x="5026314" y="3117656"/>
          <a:ext cx="2913399" cy="2044216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smtClean="0">
              <a:solidFill>
                <a:schemeClr val="tx1"/>
              </a:solidFill>
            </a:rPr>
            <a:t>Santa Rosa de Lima</a:t>
          </a:r>
          <a:endParaRPr lang="es-ES" sz="4200" kern="1200" dirty="0">
            <a:solidFill>
              <a:schemeClr val="tx1"/>
            </a:solidFill>
          </a:endParaRPr>
        </a:p>
      </dsp:txBody>
      <dsp:txXfrm>
        <a:off x="5086187" y="3177529"/>
        <a:ext cx="2793653" cy="1924470"/>
      </dsp:txXfrm>
    </dsp:sp>
    <dsp:sp modelId="{48EDB070-EB90-47A0-8B6B-82F6AF8C15D3}">
      <dsp:nvSpPr>
        <dsp:cNvPr id="0" name=""/>
        <dsp:cNvSpPr/>
      </dsp:nvSpPr>
      <dsp:spPr>
        <a:xfrm rot="19457599">
          <a:off x="7826266" y="3771211"/>
          <a:ext cx="1206988" cy="32663"/>
        </a:xfrm>
        <a:custGeom>
          <a:avLst/>
          <a:gdLst/>
          <a:ahLst/>
          <a:cxnLst/>
          <a:rect l="0" t="0" r="0" b="0"/>
          <a:pathLst>
            <a:path>
              <a:moveTo>
                <a:pt x="0" y="16331"/>
              </a:moveTo>
              <a:lnTo>
                <a:pt x="1206988" y="1633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8399585" y="3757368"/>
        <a:ext cx="60349" cy="60349"/>
      </dsp:txXfrm>
    </dsp:sp>
    <dsp:sp modelId="{71A123BB-0B87-4372-96C4-708B2DF2894C}">
      <dsp:nvSpPr>
        <dsp:cNvPr id="0" name=""/>
        <dsp:cNvSpPr/>
      </dsp:nvSpPr>
      <dsp:spPr>
        <a:xfrm>
          <a:off x="8919807" y="2822764"/>
          <a:ext cx="2450232" cy="1225116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smtClean="0">
              <a:solidFill>
                <a:schemeClr val="tx1"/>
              </a:solidFill>
            </a:rPr>
            <a:t>Juventudes</a:t>
          </a:r>
          <a:endParaRPr lang="es-ES" sz="4200" kern="1200" dirty="0">
            <a:solidFill>
              <a:schemeClr val="tx1"/>
            </a:solidFill>
          </a:endParaRPr>
        </a:p>
      </dsp:txBody>
      <dsp:txXfrm>
        <a:off x="8955689" y="2858646"/>
        <a:ext cx="2378468" cy="1153352"/>
      </dsp:txXfrm>
    </dsp:sp>
    <dsp:sp modelId="{08BA9784-2D27-4758-B3B7-6B11AE1FCB7E}">
      <dsp:nvSpPr>
        <dsp:cNvPr id="0" name=""/>
        <dsp:cNvSpPr/>
      </dsp:nvSpPr>
      <dsp:spPr>
        <a:xfrm rot="2142401">
          <a:off x="7826266" y="4475653"/>
          <a:ext cx="1206988" cy="32663"/>
        </a:xfrm>
        <a:custGeom>
          <a:avLst/>
          <a:gdLst/>
          <a:ahLst/>
          <a:cxnLst/>
          <a:rect l="0" t="0" r="0" b="0"/>
          <a:pathLst>
            <a:path>
              <a:moveTo>
                <a:pt x="0" y="16331"/>
              </a:moveTo>
              <a:lnTo>
                <a:pt x="1206988" y="1633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8399585" y="4461810"/>
        <a:ext cx="60349" cy="60349"/>
      </dsp:txXfrm>
    </dsp:sp>
    <dsp:sp modelId="{A97BD423-D9BE-4234-A88E-ECA274113588}">
      <dsp:nvSpPr>
        <dsp:cNvPr id="0" name=""/>
        <dsp:cNvSpPr/>
      </dsp:nvSpPr>
      <dsp:spPr>
        <a:xfrm>
          <a:off x="8919807" y="4231648"/>
          <a:ext cx="2450232" cy="1225116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smtClean="0">
              <a:solidFill>
                <a:schemeClr val="tx1"/>
              </a:solidFill>
            </a:rPr>
            <a:t>Ambiente</a:t>
          </a:r>
          <a:endParaRPr lang="es-ES" sz="4200" kern="1200" dirty="0">
            <a:solidFill>
              <a:schemeClr val="tx1"/>
            </a:solidFill>
          </a:endParaRPr>
        </a:p>
      </dsp:txBody>
      <dsp:txXfrm>
        <a:off x="8955689" y="4267530"/>
        <a:ext cx="2378468" cy="1153352"/>
      </dsp:txXfrm>
    </dsp:sp>
    <dsp:sp modelId="{0E924213-A41E-44CF-A87A-4C755291C4D7}">
      <dsp:nvSpPr>
        <dsp:cNvPr id="0" name=""/>
        <dsp:cNvSpPr/>
      </dsp:nvSpPr>
      <dsp:spPr>
        <a:xfrm rot="4172583">
          <a:off x="3134146" y="4803735"/>
          <a:ext cx="2804242" cy="32663"/>
        </a:xfrm>
        <a:custGeom>
          <a:avLst/>
          <a:gdLst/>
          <a:ahLst/>
          <a:cxnLst/>
          <a:rect l="0" t="0" r="0" b="0"/>
          <a:pathLst>
            <a:path>
              <a:moveTo>
                <a:pt x="0" y="16331"/>
              </a:moveTo>
              <a:lnTo>
                <a:pt x="2804242" y="163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4466161" y="4749960"/>
        <a:ext cx="140212" cy="140212"/>
      </dsp:txXfrm>
    </dsp:sp>
    <dsp:sp modelId="{6AC7A95F-CF6E-4525-8C7E-BF5FDBCD3723}">
      <dsp:nvSpPr>
        <dsp:cNvPr id="0" name=""/>
        <dsp:cNvSpPr/>
      </dsp:nvSpPr>
      <dsp:spPr>
        <a:xfrm>
          <a:off x="5026314" y="5521205"/>
          <a:ext cx="3533504" cy="1225116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smtClean="0">
              <a:solidFill>
                <a:schemeClr val="tx1"/>
              </a:solidFill>
            </a:rPr>
            <a:t>Las Heras</a:t>
          </a:r>
          <a:endParaRPr lang="es-ES" sz="4200" kern="1200" dirty="0">
            <a:solidFill>
              <a:schemeClr val="tx1"/>
            </a:solidFill>
          </a:endParaRPr>
        </a:p>
      </dsp:txBody>
      <dsp:txXfrm>
        <a:off x="5062196" y="5557087"/>
        <a:ext cx="3461740" cy="1153352"/>
      </dsp:txXfrm>
    </dsp:sp>
    <dsp:sp modelId="{AAD7806D-5127-41A7-B661-D796607620B8}">
      <dsp:nvSpPr>
        <dsp:cNvPr id="0" name=""/>
        <dsp:cNvSpPr/>
      </dsp:nvSpPr>
      <dsp:spPr>
        <a:xfrm rot="962077">
          <a:off x="8552313" y="6170718"/>
          <a:ext cx="385828" cy="32663"/>
        </a:xfrm>
        <a:custGeom>
          <a:avLst/>
          <a:gdLst/>
          <a:ahLst/>
          <a:cxnLst/>
          <a:rect l="0" t="0" r="0" b="0"/>
          <a:pathLst>
            <a:path>
              <a:moveTo>
                <a:pt x="0" y="16331"/>
              </a:moveTo>
              <a:lnTo>
                <a:pt x="385828" y="1633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8735582" y="6177404"/>
        <a:ext cx="19291" cy="19291"/>
      </dsp:txXfrm>
    </dsp:sp>
    <dsp:sp modelId="{3ED2BDB4-096B-4467-BAD4-661CA960B21B}">
      <dsp:nvSpPr>
        <dsp:cNvPr id="0" name=""/>
        <dsp:cNvSpPr/>
      </dsp:nvSpPr>
      <dsp:spPr>
        <a:xfrm>
          <a:off x="8930637" y="5747104"/>
          <a:ext cx="2529987" cy="986463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smtClean="0">
              <a:solidFill>
                <a:schemeClr val="tx1"/>
              </a:solidFill>
            </a:rPr>
            <a:t>Territorio</a:t>
          </a:r>
          <a:endParaRPr lang="es-ES" sz="4200" kern="1200" dirty="0">
            <a:solidFill>
              <a:schemeClr val="tx1"/>
            </a:solidFill>
          </a:endParaRPr>
        </a:p>
      </dsp:txBody>
      <dsp:txXfrm>
        <a:off x="8959530" y="5775997"/>
        <a:ext cx="2472201" cy="9286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BE871-B828-42E0-AA29-B3D65E48C5B9}">
      <dsp:nvSpPr>
        <dsp:cNvPr id="0" name=""/>
        <dsp:cNvSpPr/>
      </dsp:nvSpPr>
      <dsp:spPr>
        <a:xfrm>
          <a:off x="6089638" y="1780356"/>
          <a:ext cx="4314824" cy="2022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643"/>
              </a:lnTo>
              <a:lnTo>
                <a:pt x="4314824" y="1648643"/>
              </a:lnTo>
              <a:lnTo>
                <a:pt x="4314824" y="202251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DE56B-9C62-4178-ABC1-89A55838A1B7}">
      <dsp:nvSpPr>
        <dsp:cNvPr id="0" name=""/>
        <dsp:cNvSpPr/>
      </dsp:nvSpPr>
      <dsp:spPr>
        <a:xfrm>
          <a:off x="6043918" y="1780356"/>
          <a:ext cx="91440" cy="20225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8643"/>
              </a:lnTo>
              <a:lnTo>
                <a:pt x="52081" y="1648643"/>
              </a:lnTo>
              <a:lnTo>
                <a:pt x="52081" y="202251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DE4F7-D3AE-44AD-9D04-96D8226CF3DA}">
      <dsp:nvSpPr>
        <dsp:cNvPr id="0" name=""/>
        <dsp:cNvSpPr/>
      </dsp:nvSpPr>
      <dsp:spPr>
        <a:xfrm>
          <a:off x="1787537" y="1780356"/>
          <a:ext cx="4302100" cy="2022517"/>
        </a:xfrm>
        <a:custGeom>
          <a:avLst/>
          <a:gdLst/>
          <a:ahLst/>
          <a:cxnLst/>
          <a:rect l="0" t="0" r="0" b="0"/>
          <a:pathLst>
            <a:path>
              <a:moveTo>
                <a:pt x="4302100" y="0"/>
              </a:moveTo>
              <a:lnTo>
                <a:pt x="4302100" y="1648643"/>
              </a:lnTo>
              <a:lnTo>
                <a:pt x="0" y="1648643"/>
              </a:lnTo>
              <a:lnTo>
                <a:pt x="0" y="202251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E38B7-D268-4705-87C8-ED8F675682CC}">
      <dsp:nvSpPr>
        <dsp:cNvPr id="0" name=""/>
        <dsp:cNvSpPr/>
      </dsp:nvSpPr>
      <dsp:spPr>
        <a:xfrm>
          <a:off x="0" y="0"/>
          <a:ext cx="12179276" cy="1780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5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ORGANIZACIÓN DE LA CÁTEDRA</a:t>
          </a:r>
          <a:br>
            <a:rPr lang="es-AR" sz="5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s-ES" sz="5800" kern="1200" dirty="0"/>
        </a:p>
      </dsp:txBody>
      <dsp:txXfrm>
        <a:off x="0" y="0"/>
        <a:ext cx="12179276" cy="1780356"/>
      </dsp:txXfrm>
    </dsp:sp>
    <dsp:sp modelId="{8DA85B9F-4B9F-4F58-83FE-91AA3F25692F}">
      <dsp:nvSpPr>
        <dsp:cNvPr id="0" name=""/>
        <dsp:cNvSpPr/>
      </dsp:nvSpPr>
      <dsp:spPr>
        <a:xfrm>
          <a:off x="7180" y="3802874"/>
          <a:ext cx="3560712" cy="1780356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800" b="1" kern="1200" dirty="0" smtClean="0">
              <a:solidFill>
                <a:schemeClr val="tx1"/>
              </a:solidFill>
            </a:rPr>
            <a:t>Áulico</a:t>
          </a:r>
          <a:endParaRPr lang="es-ES" sz="5800" b="1" kern="1200" dirty="0">
            <a:solidFill>
              <a:schemeClr val="tx1"/>
            </a:solidFill>
          </a:endParaRPr>
        </a:p>
      </dsp:txBody>
      <dsp:txXfrm>
        <a:off x="7180" y="3802874"/>
        <a:ext cx="3560712" cy="1780356"/>
      </dsp:txXfrm>
    </dsp:sp>
    <dsp:sp modelId="{933DDC01-D183-477A-85D3-4C0FF21FFE4D}">
      <dsp:nvSpPr>
        <dsp:cNvPr id="0" name=""/>
        <dsp:cNvSpPr/>
      </dsp:nvSpPr>
      <dsp:spPr>
        <a:xfrm>
          <a:off x="4315643" y="3802874"/>
          <a:ext cx="3560712" cy="1780356"/>
        </a:xfrm>
        <a:prstGeom prst="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800" b="1" kern="1200" dirty="0" smtClean="0">
              <a:solidFill>
                <a:schemeClr val="tx1"/>
              </a:solidFill>
            </a:rPr>
            <a:t>Extra-áulico</a:t>
          </a:r>
          <a:endParaRPr lang="es-ES" sz="5800" b="1" kern="1200" dirty="0">
            <a:solidFill>
              <a:schemeClr val="tx1"/>
            </a:solidFill>
          </a:endParaRPr>
        </a:p>
      </dsp:txBody>
      <dsp:txXfrm>
        <a:off x="4315643" y="3802874"/>
        <a:ext cx="3560712" cy="1780356"/>
      </dsp:txXfrm>
    </dsp:sp>
    <dsp:sp modelId="{8439A829-8EB0-4130-BFA1-9D22E0BD131A}">
      <dsp:nvSpPr>
        <dsp:cNvPr id="0" name=""/>
        <dsp:cNvSpPr/>
      </dsp:nvSpPr>
      <dsp:spPr>
        <a:xfrm>
          <a:off x="8624106" y="3802874"/>
          <a:ext cx="3560712" cy="1780356"/>
        </a:xfrm>
        <a:prstGeom prst="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800" b="1" kern="1200" dirty="0" smtClean="0">
              <a:solidFill>
                <a:schemeClr val="tx1"/>
              </a:solidFill>
            </a:rPr>
            <a:t>Territorio</a:t>
          </a:r>
          <a:endParaRPr lang="es-ES" sz="5800" b="1" kern="1200" dirty="0">
            <a:solidFill>
              <a:schemeClr val="tx1"/>
            </a:solidFill>
          </a:endParaRPr>
        </a:p>
      </dsp:txBody>
      <dsp:txXfrm>
        <a:off x="8624106" y="3802874"/>
        <a:ext cx="3560712" cy="1780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ADA8F-D803-4F7C-9628-044D08DD5E3B}">
      <dsp:nvSpPr>
        <dsp:cNvPr id="0" name=""/>
        <dsp:cNvSpPr/>
      </dsp:nvSpPr>
      <dsp:spPr>
        <a:xfrm>
          <a:off x="0" y="742486"/>
          <a:ext cx="12192000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0E958-8BFB-4126-A72A-E3CAABF83052}">
      <dsp:nvSpPr>
        <dsp:cNvPr id="0" name=""/>
        <dsp:cNvSpPr/>
      </dsp:nvSpPr>
      <dsp:spPr>
        <a:xfrm>
          <a:off x="609600" y="63526"/>
          <a:ext cx="9875495" cy="1357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Espacios </a:t>
          </a:r>
          <a:r>
            <a:rPr lang="es-AR" sz="35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autogestionados</a:t>
          </a:r>
          <a:r>
            <a:rPr lang="es-AR" sz="3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S" sz="3500" kern="1200" dirty="0"/>
        </a:p>
      </dsp:txBody>
      <dsp:txXfrm>
        <a:off x="675888" y="129814"/>
        <a:ext cx="9742919" cy="1225344"/>
      </dsp:txXfrm>
    </dsp:sp>
    <dsp:sp modelId="{0DB02A9F-C105-458D-A615-2229326A916A}">
      <dsp:nvSpPr>
        <dsp:cNvPr id="0" name=""/>
        <dsp:cNvSpPr/>
      </dsp:nvSpPr>
      <dsp:spPr>
        <a:xfrm>
          <a:off x="0" y="2829047"/>
          <a:ext cx="12192000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7AA3C-38DB-4D58-8015-C079C8DF06B4}">
      <dsp:nvSpPr>
        <dsp:cNvPr id="0" name=""/>
        <dsp:cNvSpPr/>
      </dsp:nvSpPr>
      <dsp:spPr>
        <a:xfrm>
          <a:off x="609600" y="2150086"/>
          <a:ext cx="10088940" cy="1357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Trabajo por comisión/barrio/eje</a:t>
          </a:r>
          <a:endParaRPr lang="es-ES" sz="3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5888" y="2216374"/>
        <a:ext cx="9956364" cy="1225344"/>
      </dsp:txXfrm>
    </dsp:sp>
    <dsp:sp modelId="{B371E265-C17E-42EB-9665-DF5E2D2F02F6}">
      <dsp:nvSpPr>
        <dsp:cNvPr id="0" name=""/>
        <dsp:cNvSpPr/>
      </dsp:nvSpPr>
      <dsp:spPr>
        <a:xfrm>
          <a:off x="0" y="4915606"/>
          <a:ext cx="12192000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992AA-EA22-4173-A417-455BCADDE57E}">
      <dsp:nvSpPr>
        <dsp:cNvPr id="0" name=""/>
        <dsp:cNvSpPr/>
      </dsp:nvSpPr>
      <dsp:spPr>
        <a:xfrm>
          <a:off x="609600" y="4236647"/>
          <a:ext cx="10088855" cy="1357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Contenidos por nivel académico y transversales. </a:t>
          </a:r>
          <a:endParaRPr lang="es-ES" sz="3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5888" y="4302935"/>
        <a:ext cx="9956279" cy="12253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23415-C1F3-4D25-910A-D47E4B3DA46C}">
      <dsp:nvSpPr>
        <dsp:cNvPr id="0" name=""/>
        <dsp:cNvSpPr/>
      </dsp:nvSpPr>
      <dsp:spPr>
        <a:xfrm>
          <a:off x="0" y="578326"/>
          <a:ext cx="121920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82C58-EFC6-41FB-B002-038B6F8285CE}">
      <dsp:nvSpPr>
        <dsp:cNvPr id="0" name=""/>
        <dsp:cNvSpPr/>
      </dsp:nvSpPr>
      <dsp:spPr>
        <a:xfrm>
          <a:off x="609600" y="76486"/>
          <a:ext cx="9784092" cy="1003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Seminario Optativo (ver PTD) </a:t>
          </a:r>
          <a:endParaRPr lang="es-AR" sz="35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8596" y="125482"/>
        <a:ext cx="9686100" cy="905688"/>
      </dsp:txXfrm>
    </dsp:sp>
    <dsp:sp modelId="{07ACF63B-4FF7-43C6-933E-989A7CE6BDCE}">
      <dsp:nvSpPr>
        <dsp:cNvPr id="0" name=""/>
        <dsp:cNvSpPr/>
      </dsp:nvSpPr>
      <dsp:spPr>
        <a:xfrm>
          <a:off x="0" y="2120566"/>
          <a:ext cx="121920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7AA47-C64C-4AFD-9775-6347D2A57550}">
      <dsp:nvSpPr>
        <dsp:cNvPr id="0" name=""/>
        <dsp:cNvSpPr/>
      </dsp:nvSpPr>
      <dsp:spPr>
        <a:xfrm>
          <a:off x="609600" y="1618726"/>
          <a:ext cx="9814560" cy="1003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Espacios de “análisis de prácticas” (dos al año) </a:t>
          </a:r>
          <a:endParaRPr lang="es-AR" sz="3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8596" y="1667722"/>
        <a:ext cx="9716568" cy="905688"/>
      </dsp:txXfrm>
    </dsp:sp>
    <dsp:sp modelId="{85520703-5ECB-4E7C-9970-EA9B230B496E}">
      <dsp:nvSpPr>
        <dsp:cNvPr id="0" name=""/>
        <dsp:cNvSpPr/>
      </dsp:nvSpPr>
      <dsp:spPr>
        <a:xfrm>
          <a:off x="0" y="3662807"/>
          <a:ext cx="121920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75FD6-D0C4-4EEA-ABD7-0C496EA68372}">
      <dsp:nvSpPr>
        <dsp:cNvPr id="0" name=""/>
        <dsp:cNvSpPr/>
      </dsp:nvSpPr>
      <dsp:spPr>
        <a:xfrm>
          <a:off x="609600" y="3160966"/>
          <a:ext cx="10271747" cy="1003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Plenarios (al menos tres al año) </a:t>
          </a:r>
          <a:endParaRPr lang="es-AR" sz="3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8596" y="3209962"/>
        <a:ext cx="10173755" cy="905688"/>
      </dsp:txXfrm>
    </dsp:sp>
    <dsp:sp modelId="{3D698DEF-9EF0-4196-8D7B-8E9A46E8EF52}">
      <dsp:nvSpPr>
        <dsp:cNvPr id="0" name=""/>
        <dsp:cNvSpPr/>
      </dsp:nvSpPr>
      <dsp:spPr>
        <a:xfrm>
          <a:off x="0" y="5205047"/>
          <a:ext cx="121920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757A9-0EA2-4A7E-A36E-081BC488760D}">
      <dsp:nvSpPr>
        <dsp:cNvPr id="0" name=""/>
        <dsp:cNvSpPr/>
      </dsp:nvSpPr>
      <dsp:spPr>
        <a:xfrm>
          <a:off x="609600" y="4703207"/>
          <a:ext cx="10728935" cy="1003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Acompañamientos individuales (a demanda) </a:t>
          </a:r>
          <a:endParaRPr lang="es-AR" sz="3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8596" y="4752203"/>
        <a:ext cx="10630943" cy="9056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3FDD0-4B3B-4F14-8FEB-7859D7A31A9C}">
      <dsp:nvSpPr>
        <dsp:cNvPr id="0" name=""/>
        <dsp:cNvSpPr/>
      </dsp:nvSpPr>
      <dsp:spPr>
        <a:xfrm>
          <a:off x="7595087" y="46181"/>
          <a:ext cx="2197702" cy="1517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dirty="0" smtClean="0"/>
            <a:t>Formación Transversal</a:t>
          </a:r>
          <a:endParaRPr lang="es-ES" sz="3000" b="1" kern="1200" dirty="0"/>
        </a:p>
      </dsp:txBody>
      <dsp:txXfrm>
        <a:off x="7595087" y="46181"/>
        <a:ext cx="2197702" cy="1517027"/>
      </dsp:txXfrm>
    </dsp:sp>
    <dsp:sp modelId="{977A8C80-B969-49EE-8A6C-A2022B78E283}">
      <dsp:nvSpPr>
        <dsp:cNvPr id="0" name=""/>
        <dsp:cNvSpPr/>
      </dsp:nvSpPr>
      <dsp:spPr>
        <a:xfrm>
          <a:off x="4360903" y="1581"/>
          <a:ext cx="5695232" cy="5695232"/>
        </a:xfrm>
        <a:prstGeom prst="circularArrow">
          <a:avLst>
            <a:gd name="adj1" fmla="val 5194"/>
            <a:gd name="adj2" fmla="val 335477"/>
            <a:gd name="adj3" fmla="val 21295018"/>
            <a:gd name="adj4" fmla="val 19764683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3CB1F-AF38-44F9-B982-F165769C4889}">
      <dsp:nvSpPr>
        <dsp:cNvPr id="0" name=""/>
        <dsp:cNvSpPr/>
      </dsp:nvSpPr>
      <dsp:spPr>
        <a:xfrm>
          <a:off x="8513125" y="2871614"/>
          <a:ext cx="2197702" cy="1517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dirty="0" smtClean="0"/>
            <a:t>Formación específica</a:t>
          </a:r>
          <a:endParaRPr lang="es-ES" sz="3000" b="1" kern="1200" dirty="0"/>
        </a:p>
      </dsp:txBody>
      <dsp:txXfrm>
        <a:off x="8513125" y="2871614"/>
        <a:ext cx="2197702" cy="1517027"/>
      </dsp:txXfrm>
    </dsp:sp>
    <dsp:sp modelId="{1A66BF2F-2B3A-4446-91D3-59FB90EDCC86}">
      <dsp:nvSpPr>
        <dsp:cNvPr id="0" name=""/>
        <dsp:cNvSpPr/>
      </dsp:nvSpPr>
      <dsp:spPr>
        <a:xfrm>
          <a:off x="4498360" y="-162488"/>
          <a:ext cx="5695232" cy="5695232"/>
        </a:xfrm>
        <a:prstGeom prst="circularArrow">
          <a:avLst>
            <a:gd name="adj1" fmla="val 5194"/>
            <a:gd name="adj2" fmla="val 335477"/>
            <a:gd name="adj3" fmla="val 4267685"/>
            <a:gd name="adj4" fmla="val 2542996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B9334-3529-4040-82BE-A0E6EDA63E22}">
      <dsp:nvSpPr>
        <dsp:cNvPr id="0" name=""/>
        <dsp:cNvSpPr/>
      </dsp:nvSpPr>
      <dsp:spPr>
        <a:xfrm>
          <a:off x="5728812" y="4465497"/>
          <a:ext cx="2197702" cy="1517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dirty="0" smtClean="0"/>
            <a:t>Contenidos por año</a:t>
          </a:r>
          <a:endParaRPr lang="es-ES" sz="3000" b="1" kern="1200" dirty="0"/>
        </a:p>
      </dsp:txBody>
      <dsp:txXfrm>
        <a:off x="5728812" y="4465497"/>
        <a:ext cx="2197702" cy="1517027"/>
      </dsp:txXfrm>
    </dsp:sp>
    <dsp:sp modelId="{8D4CA4D7-D563-4F8E-85DA-ECD4D32ABB78}">
      <dsp:nvSpPr>
        <dsp:cNvPr id="0" name=""/>
        <dsp:cNvSpPr/>
      </dsp:nvSpPr>
      <dsp:spPr>
        <a:xfrm>
          <a:off x="4028946" y="-353774"/>
          <a:ext cx="5695232" cy="5695232"/>
        </a:xfrm>
        <a:prstGeom prst="circularArrow">
          <a:avLst>
            <a:gd name="adj1" fmla="val 5194"/>
            <a:gd name="adj2" fmla="val 335477"/>
            <a:gd name="adj3" fmla="val 7550247"/>
            <a:gd name="adj4" fmla="val 7020688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BF233-570B-4708-A4A9-BC508C070CCF}">
      <dsp:nvSpPr>
        <dsp:cNvPr id="0" name=""/>
        <dsp:cNvSpPr/>
      </dsp:nvSpPr>
      <dsp:spPr>
        <a:xfrm>
          <a:off x="3706211" y="2871614"/>
          <a:ext cx="2197702" cy="1517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dirty="0" smtClean="0"/>
            <a:t>Análisis de prácticas</a:t>
          </a:r>
          <a:endParaRPr lang="es-ES" sz="3000" b="1" kern="1200" dirty="0"/>
        </a:p>
      </dsp:txBody>
      <dsp:txXfrm>
        <a:off x="3706211" y="2871614"/>
        <a:ext cx="2197702" cy="1517027"/>
      </dsp:txXfrm>
    </dsp:sp>
    <dsp:sp modelId="{ECC0BE4D-39B5-4C90-A7C2-BDA765B0B6C1}">
      <dsp:nvSpPr>
        <dsp:cNvPr id="0" name=""/>
        <dsp:cNvSpPr/>
      </dsp:nvSpPr>
      <dsp:spPr>
        <a:xfrm>
          <a:off x="4360903" y="1581"/>
          <a:ext cx="5695232" cy="5695232"/>
        </a:xfrm>
        <a:prstGeom prst="circularArrow">
          <a:avLst>
            <a:gd name="adj1" fmla="val 5194"/>
            <a:gd name="adj2" fmla="val 335477"/>
            <a:gd name="adj3" fmla="val 12299840"/>
            <a:gd name="adj4" fmla="val 10769505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53D49-9FA4-4107-B5BA-DDE3172E9C95}">
      <dsp:nvSpPr>
        <dsp:cNvPr id="0" name=""/>
        <dsp:cNvSpPr/>
      </dsp:nvSpPr>
      <dsp:spPr>
        <a:xfrm>
          <a:off x="4624250" y="46181"/>
          <a:ext cx="2197702" cy="1517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dirty="0" smtClean="0"/>
            <a:t>Proyectual</a:t>
          </a:r>
          <a:endParaRPr lang="es-ES" sz="3000" b="1" kern="1200" dirty="0"/>
        </a:p>
      </dsp:txBody>
      <dsp:txXfrm>
        <a:off x="4624250" y="46181"/>
        <a:ext cx="2197702" cy="1517027"/>
      </dsp:txXfrm>
    </dsp:sp>
    <dsp:sp modelId="{8844AEA4-EA7F-47B3-93F6-C912D3F5211F}">
      <dsp:nvSpPr>
        <dsp:cNvPr id="0" name=""/>
        <dsp:cNvSpPr/>
      </dsp:nvSpPr>
      <dsp:spPr>
        <a:xfrm>
          <a:off x="4360903" y="1581"/>
          <a:ext cx="5695232" cy="5695232"/>
        </a:xfrm>
        <a:prstGeom prst="circularArrow">
          <a:avLst>
            <a:gd name="adj1" fmla="val 5194"/>
            <a:gd name="adj2" fmla="val 335477"/>
            <a:gd name="adj3" fmla="val 16392454"/>
            <a:gd name="adj4" fmla="val 15672069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15C27-8227-4E4D-8EE7-D6115DDF1654}">
      <dsp:nvSpPr>
        <dsp:cNvPr id="0" name=""/>
        <dsp:cNvSpPr/>
      </dsp:nvSpPr>
      <dsp:spPr>
        <a:xfrm>
          <a:off x="902643" y="0"/>
          <a:ext cx="10229959" cy="601641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3EE72-6CAE-43F8-AE83-371290326A90}">
      <dsp:nvSpPr>
        <dsp:cNvPr id="0" name=""/>
        <dsp:cNvSpPr/>
      </dsp:nvSpPr>
      <dsp:spPr>
        <a:xfrm>
          <a:off x="0" y="566216"/>
          <a:ext cx="3809349" cy="2406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100" b="1" kern="1200" dirty="0" smtClean="0">
              <a:solidFill>
                <a:schemeClr val="tx1"/>
              </a:solidFill>
            </a:rPr>
            <a:t>Planificación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100" b="1" kern="1200" dirty="0" smtClean="0">
              <a:solidFill>
                <a:schemeClr val="tx1"/>
              </a:solidFill>
            </a:rPr>
            <a:t>Proyectos Sociales.</a:t>
          </a:r>
          <a:endParaRPr lang="es-ES" sz="4100" b="1" kern="1200" dirty="0">
            <a:solidFill>
              <a:schemeClr val="tx1"/>
            </a:solidFill>
          </a:endParaRPr>
        </a:p>
      </dsp:txBody>
      <dsp:txXfrm>
        <a:off x="117479" y="683695"/>
        <a:ext cx="3574391" cy="2171607"/>
      </dsp:txXfrm>
    </dsp:sp>
    <dsp:sp modelId="{2A991F0E-9FA5-4B1D-BE93-D54556C499B8}">
      <dsp:nvSpPr>
        <dsp:cNvPr id="0" name=""/>
        <dsp:cNvSpPr/>
      </dsp:nvSpPr>
      <dsp:spPr>
        <a:xfrm>
          <a:off x="4112948" y="566216"/>
          <a:ext cx="3809349" cy="2406565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b="1" kern="1200" dirty="0" smtClean="0">
              <a:solidFill>
                <a:schemeClr val="tx1"/>
              </a:solidFill>
            </a:rPr>
            <a:t>Entrevista 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b="1" kern="1200" dirty="0" smtClean="0">
              <a:solidFill>
                <a:schemeClr val="tx1"/>
              </a:solidFill>
            </a:rPr>
            <a:t>Registro</a:t>
          </a:r>
          <a:endParaRPr lang="es-ES" sz="4100" b="1" kern="1200" dirty="0">
            <a:solidFill>
              <a:schemeClr val="tx1"/>
            </a:solidFill>
          </a:endParaRPr>
        </a:p>
      </dsp:txBody>
      <dsp:txXfrm>
        <a:off x="4230427" y="683695"/>
        <a:ext cx="3574391" cy="2171607"/>
      </dsp:txXfrm>
    </dsp:sp>
    <dsp:sp modelId="{11C41BC0-BE28-45EB-96C7-496DD86D5DF3}">
      <dsp:nvSpPr>
        <dsp:cNvPr id="0" name=""/>
        <dsp:cNvSpPr/>
      </dsp:nvSpPr>
      <dsp:spPr>
        <a:xfrm>
          <a:off x="8225896" y="566216"/>
          <a:ext cx="3809349" cy="2406565"/>
        </a:xfrm>
        <a:prstGeom prst="roundRect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b="1" kern="1200" dirty="0" smtClean="0"/>
            <a:t>Informe social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b="1" kern="1200" dirty="0" smtClean="0"/>
            <a:t>Diagnóstico social</a:t>
          </a:r>
          <a:endParaRPr lang="es-ES" sz="4100" b="1" kern="1200" dirty="0"/>
        </a:p>
      </dsp:txBody>
      <dsp:txXfrm>
        <a:off x="8343375" y="683695"/>
        <a:ext cx="3574391" cy="21716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CF3FB-B0E7-4025-A295-CCA59A7CDB3C}">
      <dsp:nvSpPr>
        <dsp:cNvPr id="0" name=""/>
        <dsp:cNvSpPr/>
      </dsp:nvSpPr>
      <dsp:spPr>
        <a:xfrm>
          <a:off x="1568592" y="-289040"/>
          <a:ext cx="4919086" cy="4919086"/>
        </a:xfrm>
        <a:prstGeom prst="blockArc">
          <a:avLst>
            <a:gd name="adj1" fmla="val 9191228"/>
            <a:gd name="adj2" fmla="val 19991228"/>
            <a:gd name="adj3" fmla="val 445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9A6CC-7472-4852-9840-149C0B7DD946}">
      <dsp:nvSpPr>
        <dsp:cNvPr id="0" name=""/>
        <dsp:cNvSpPr/>
      </dsp:nvSpPr>
      <dsp:spPr>
        <a:xfrm>
          <a:off x="1589084" y="1777110"/>
          <a:ext cx="5078848" cy="5078848"/>
        </a:xfrm>
        <a:prstGeom prst="blockArc">
          <a:avLst>
            <a:gd name="adj1" fmla="val 1517148"/>
            <a:gd name="adj2" fmla="val 12317148"/>
            <a:gd name="adj3" fmla="val 431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F3F7A-A211-4A0E-9A84-68C2EBC8AE9C}">
      <dsp:nvSpPr>
        <dsp:cNvPr id="0" name=""/>
        <dsp:cNvSpPr/>
      </dsp:nvSpPr>
      <dsp:spPr>
        <a:xfrm>
          <a:off x="5865053" y="1640484"/>
          <a:ext cx="4722824" cy="4722824"/>
        </a:xfrm>
        <a:prstGeom prst="blockArc">
          <a:avLst>
            <a:gd name="adj1" fmla="val 20514731"/>
            <a:gd name="adj2" fmla="val 8602815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4775C-C90F-4AA3-837F-AC976FAE866C}">
      <dsp:nvSpPr>
        <dsp:cNvPr id="0" name=""/>
        <dsp:cNvSpPr/>
      </dsp:nvSpPr>
      <dsp:spPr>
        <a:xfrm>
          <a:off x="5851496" y="-259505"/>
          <a:ext cx="4890508" cy="4890508"/>
        </a:xfrm>
        <a:prstGeom prst="blockArc">
          <a:avLst>
            <a:gd name="adj1" fmla="val 12443814"/>
            <a:gd name="adj2" fmla="val 1643814"/>
            <a:gd name="adj3" fmla="val 447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C4E89-F139-432A-BCAD-D03858675016}">
      <dsp:nvSpPr>
        <dsp:cNvPr id="0" name=""/>
        <dsp:cNvSpPr/>
      </dsp:nvSpPr>
      <dsp:spPr>
        <a:xfrm>
          <a:off x="4948613" y="2265816"/>
          <a:ext cx="2172890" cy="2172890"/>
        </a:xfrm>
        <a:prstGeom prst="ellipse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/>
            <a:t>Teoría y Práctica</a:t>
          </a:r>
          <a:endParaRPr lang="es-ES" sz="3700" kern="1200" dirty="0"/>
        </a:p>
      </dsp:txBody>
      <dsp:txXfrm>
        <a:off x="5266825" y="2584028"/>
        <a:ext cx="1536466" cy="1536466"/>
      </dsp:txXfrm>
    </dsp:sp>
    <dsp:sp modelId="{9BB34036-E2A1-4516-8C61-9C5DDD6CC22E}">
      <dsp:nvSpPr>
        <dsp:cNvPr id="0" name=""/>
        <dsp:cNvSpPr/>
      </dsp:nvSpPr>
      <dsp:spPr>
        <a:xfrm>
          <a:off x="4302021" y="-16460"/>
          <a:ext cx="3744698" cy="2204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Dispositivos, </a:t>
          </a:r>
          <a:r>
            <a:rPr lang="es-ES" sz="2700" kern="1200" dirty="0" err="1" smtClean="0"/>
            <a:t>territorialización</a:t>
          </a:r>
          <a:r>
            <a:rPr lang="es-ES" sz="2700" kern="1200" dirty="0" smtClean="0"/>
            <a:t> y espacio social</a:t>
          </a:r>
          <a:endParaRPr lang="es-ES" sz="2700" kern="1200" dirty="0"/>
        </a:p>
      </dsp:txBody>
      <dsp:txXfrm>
        <a:off x="4850419" y="306372"/>
        <a:ext cx="2647902" cy="1558770"/>
      </dsp:txXfrm>
    </dsp:sp>
    <dsp:sp modelId="{8AE866E1-B41D-4CD1-9AFC-008C58D2C748}">
      <dsp:nvSpPr>
        <dsp:cNvPr id="0" name=""/>
        <dsp:cNvSpPr/>
      </dsp:nvSpPr>
      <dsp:spPr>
        <a:xfrm>
          <a:off x="9064994" y="1716507"/>
          <a:ext cx="2708273" cy="313846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Trabajo Social: aproximación conceptual</a:t>
          </a:r>
          <a:endParaRPr lang="es-ES" sz="2700" kern="1200" dirty="0"/>
        </a:p>
      </dsp:txBody>
      <dsp:txXfrm>
        <a:off x="9461611" y="2176124"/>
        <a:ext cx="1915039" cy="2219230"/>
      </dsp:txXfrm>
    </dsp:sp>
    <dsp:sp modelId="{0E7FEA67-F55C-4C30-BD98-409EEDE12D6C}">
      <dsp:nvSpPr>
        <dsp:cNvPr id="0" name=""/>
        <dsp:cNvSpPr/>
      </dsp:nvSpPr>
      <dsp:spPr>
        <a:xfrm>
          <a:off x="4526274" y="4617308"/>
          <a:ext cx="3697684" cy="1521023"/>
        </a:xfrm>
        <a:prstGeom prst="ellipse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Condiciones de trabajo</a:t>
          </a:r>
          <a:endParaRPr lang="es-ES" sz="2700" kern="1200" dirty="0"/>
        </a:p>
      </dsp:txBody>
      <dsp:txXfrm>
        <a:off x="5067787" y="4840057"/>
        <a:ext cx="2614658" cy="1075525"/>
      </dsp:txXfrm>
    </dsp:sp>
    <dsp:sp modelId="{33F94B25-B324-4291-B07B-8011ACA91384}">
      <dsp:nvSpPr>
        <dsp:cNvPr id="0" name=""/>
        <dsp:cNvSpPr/>
      </dsp:nvSpPr>
      <dsp:spPr>
        <a:xfrm>
          <a:off x="0" y="2051762"/>
          <a:ext cx="3763802" cy="2406973"/>
        </a:xfrm>
        <a:prstGeom prst="ellipse">
          <a:avLst/>
        </a:prstGeom>
        <a:solidFill>
          <a:srgbClr val="CC99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Proceso metodológico en Trabajo Social</a:t>
          </a:r>
          <a:endParaRPr lang="es-ES" sz="2700" kern="1200" dirty="0"/>
        </a:p>
      </dsp:txBody>
      <dsp:txXfrm>
        <a:off x="551196" y="2404255"/>
        <a:ext cx="2661410" cy="1701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5B278-6976-4535-A609-83C13882719D}" type="datetimeFigureOut">
              <a:rPr lang="es-AR" smtClean="0"/>
              <a:t>10/3/2025</a:t>
            </a:fld>
            <a:endParaRPr lang="es-AR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13915-3C0C-422C-AEA3-6E72B8C9F2DA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2760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24B2D9E-C877-422A-B4EF-CFC47940567F}" type="datetimeFigureOut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10/3/2025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9319B14-1FDE-4514-B669-982FE6181F6B}" type="slidenum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7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D9E-C877-422A-B4EF-CFC47940567F}" type="datetimeFigureOut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10/3/2025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B14-1FDE-4514-B669-982FE6181F6B}" type="slidenum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3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D9E-C877-422A-B4EF-CFC47940567F}" type="datetimeFigureOut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10/3/2025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B14-1FDE-4514-B669-982FE6181F6B}" type="slidenum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63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D9E-C877-422A-B4EF-CFC47940567F}" type="datetimeFigureOut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10/3/2025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B14-1FDE-4514-B669-982FE6181F6B}" type="slidenum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83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D9E-C877-422A-B4EF-CFC47940567F}" type="datetimeFigureOut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10/3/2025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B14-1FDE-4514-B669-982FE6181F6B}" type="slidenum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83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D9E-C877-422A-B4EF-CFC47940567F}" type="datetimeFigureOut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10/3/2025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B14-1FDE-4514-B669-982FE6181F6B}" type="slidenum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541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D9E-C877-422A-B4EF-CFC47940567F}" type="datetimeFigureOut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10/3/2025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B14-1FDE-4514-B669-982FE6181F6B}" type="slidenum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78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D9E-C877-422A-B4EF-CFC47940567F}" type="datetimeFigureOut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10/3/2025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B14-1FDE-4514-B669-982FE6181F6B}" type="slidenum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806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D9E-C877-422A-B4EF-CFC47940567F}" type="datetimeFigureOut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10/3/2025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B14-1FDE-4514-B669-982FE6181F6B}" type="slidenum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33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D9E-C877-422A-B4EF-CFC47940567F}" type="datetimeFigureOut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10/3/2025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B14-1FDE-4514-B669-982FE6181F6B}" type="slidenum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52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D9E-C877-422A-B4EF-CFC47940567F}" type="datetimeFigureOut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10/3/2025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B14-1FDE-4514-B669-982FE6181F6B}" type="slidenum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08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D9E-C877-422A-B4EF-CFC47940567F}" type="datetimeFigureOut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10/3/2025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B14-1FDE-4514-B669-982FE6181F6B}" type="slidenum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4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D9E-C877-422A-B4EF-CFC47940567F}" type="datetimeFigureOut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10/3/2025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B14-1FDE-4514-B669-982FE6181F6B}" type="slidenum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66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D9E-C877-422A-B4EF-CFC47940567F}" type="datetimeFigureOut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10/3/2025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B14-1FDE-4514-B669-982FE6181F6B}" type="slidenum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34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D9E-C877-422A-B4EF-CFC47940567F}" type="datetimeFigureOut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10/3/2025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B14-1FDE-4514-B669-982FE6181F6B}" type="slidenum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9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D9E-C877-422A-B4EF-CFC47940567F}" type="datetimeFigureOut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10/3/2025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B14-1FDE-4514-B669-982FE6181F6B}" type="slidenum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42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D9E-C877-422A-B4EF-CFC47940567F}" type="datetimeFigureOut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10/3/2025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9B14-1FDE-4514-B669-982FE6181F6B}" type="slidenum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5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4B2D9E-C877-422A-B4EF-CFC47940567F}" type="datetimeFigureOut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10/3/2025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319B14-1FDE-4514-B669-982FE6181F6B}" type="slidenum">
              <a:rPr lang="es-A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AR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7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parquestpi1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11262360" cy="6858000"/>
          </a:xfrm>
        </p:spPr>
        <p:txBody>
          <a:bodyPr>
            <a:noAutofit/>
          </a:bodyPr>
          <a:lstStyle/>
          <a:p>
            <a:r>
              <a:rPr lang="es-AR" sz="6000" b="1" dirty="0" smtClean="0"/>
              <a:t/>
            </a:r>
            <a:br>
              <a:rPr lang="es-AR" sz="6000" b="1" dirty="0" smtClean="0"/>
            </a:br>
            <a:r>
              <a:rPr lang="es-AR" sz="6000" b="1" dirty="0"/>
              <a:t/>
            </a:r>
            <a:br>
              <a:rPr lang="es-AR" sz="6000" b="1" dirty="0"/>
            </a:br>
            <a:r>
              <a:rPr lang="es-AR" sz="6000" b="1" dirty="0" smtClean="0"/>
              <a:t/>
            </a:r>
            <a:br>
              <a:rPr lang="es-AR" sz="6000" b="1" dirty="0" smtClean="0"/>
            </a:br>
            <a:r>
              <a:rPr lang="es-AR" sz="6000" b="1" dirty="0"/>
              <a:t/>
            </a:r>
            <a:br>
              <a:rPr lang="es-AR" sz="6000" b="1" dirty="0"/>
            </a:br>
            <a:r>
              <a:rPr lang="es-AR" sz="6000" b="1" dirty="0" smtClean="0"/>
              <a:t/>
            </a:r>
            <a:br>
              <a:rPr lang="es-AR" sz="6000" b="1" dirty="0" smtClean="0"/>
            </a:br>
            <a:r>
              <a:rPr lang="es-AR" sz="6000" b="1" dirty="0"/>
              <a:t/>
            </a:r>
            <a:br>
              <a:rPr lang="es-AR" sz="6000" b="1" dirty="0"/>
            </a:br>
            <a:r>
              <a:rPr lang="es-AR" sz="6000" b="1" dirty="0" smtClean="0"/>
              <a:t/>
            </a:r>
            <a:br>
              <a:rPr lang="es-AR" sz="6000" b="1" dirty="0" smtClean="0"/>
            </a:br>
            <a:r>
              <a:rPr lang="es-A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6000" b="1" dirty="0">
                <a:latin typeface="Arial" panose="020B0604020202020204" pitchFamily="34" charset="0"/>
                <a:cs typeface="Arial" panose="020B0604020202020204" pitchFamily="34" charset="0"/>
              </a:rPr>
              <a:t>TALLER DE PRÁCTICA INTEGRADA </a:t>
            </a:r>
            <a:br>
              <a:rPr lang="es-AR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6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6000" b="1" dirty="0">
                <a:latin typeface="Arial" panose="020B0604020202020204" pitchFamily="34" charset="0"/>
                <a:cs typeface="Arial" panose="020B0604020202020204" pitchFamily="34" charset="0"/>
              </a:rPr>
              <a:t>PARQUES</a:t>
            </a:r>
            <a:r>
              <a:rPr lang="es-AR" sz="6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A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AR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754" y="6858000"/>
            <a:ext cx="11913326" cy="5441495"/>
          </a:xfrm>
        </p:spPr>
        <p:txBody>
          <a:bodyPr>
            <a:normAutofit/>
          </a:bodyPr>
          <a:lstStyle/>
          <a:p>
            <a:endParaRPr lang="es-AR" sz="4000" dirty="0" smtClean="0">
              <a:solidFill>
                <a:schemeClr val="tx1"/>
              </a:solidFill>
            </a:endParaRPr>
          </a:p>
          <a:p>
            <a:pPr algn="ctr"/>
            <a:endParaRPr lang="es-AR" sz="4000" b="1" u="sng" dirty="0" smtClean="0">
              <a:solidFill>
                <a:schemeClr val="tx1"/>
              </a:solidFill>
            </a:endParaRPr>
          </a:p>
          <a:p>
            <a:pPr algn="ctr"/>
            <a:endParaRPr lang="es-AR" sz="4000" b="1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6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12070080" cy="719665"/>
          </a:xfrm>
        </p:spPr>
        <p:txBody>
          <a:bodyPr>
            <a:noAutofit/>
          </a:bodyPr>
          <a:lstStyle/>
          <a:p>
            <a:pPr algn="ctr"/>
            <a:r>
              <a:rPr lang="es-A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de Práctica</a:t>
            </a:r>
            <a:endParaRPr lang="es-A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754" y="1285875"/>
            <a:ext cx="12035246" cy="55721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endParaRPr lang="es-AR" sz="3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AR" sz="3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AR" sz="3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AR" sz="3300" dirty="0" smtClean="0">
              <a:solidFill>
                <a:schemeClr val="tx1"/>
              </a:solidFill>
            </a:endParaRPr>
          </a:p>
          <a:p>
            <a:pPr algn="ctr"/>
            <a:endParaRPr lang="es-AR" sz="4000" b="1" u="sng" dirty="0" smtClean="0">
              <a:solidFill>
                <a:schemeClr val="tx1"/>
              </a:solidFill>
            </a:endParaRPr>
          </a:p>
          <a:p>
            <a:pPr algn="ctr"/>
            <a:endParaRPr lang="es-AR" sz="4000" b="1" u="sng" dirty="0">
              <a:solidFill>
                <a:schemeClr val="tx1"/>
              </a:solidFill>
            </a:endParaRPr>
          </a:p>
          <a:p>
            <a:endParaRPr lang="es-AR" sz="4000" dirty="0" smtClean="0">
              <a:solidFill>
                <a:schemeClr val="tx1"/>
              </a:solidFill>
            </a:endParaRPr>
          </a:p>
          <a:p>
            <a:endParaRPr lang="es-AR" sz="3600" dirty="0"/>
          </a:p>
          <a:p>
            <a:endParaRPr lang="es-AR" sz="3600" dirty="0" smtClean="0"/>
          </a:p>
          <a:p>
            <a:endParaRPr lang="es-AR" sz="36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547352"/>
              </p:ext>
            </p:extLst>
          </p:nvPr>
        </p:nvGraphicFramePr>
        <p:xfrm>
          <a:off x="-1127760" y="719666"/>
          <a:ext cx="14417040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442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12070080" cy="719665"/>
          </a:xfrm>
        </p:spPr>
        <p:txBody>
          <a:bodyPr>
            <a:noAutofit/>
          </a:bodyPr>
          <a:lstStyle/>
          <a:p>
            <a:pPr algn="ctr"/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CONTENIDOS POR AÑO</a:t>
            </a:r>
            <a:endParaRPr lang="es-A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754" y="1285875"/>
            <a:ext cx="12035246" cy="55721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endParaRPr lang="es-AR" sz="3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AR" sz="3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AR" sz="3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AR" sz="3300" dirty="0" smtClean="0">
              <a:solidFill>
                <a:schemeClr val="tx1"/>
              </a:solidFill>
            </a:endParaRPr>
          </a:p>
          <a:p>
            <a:pPr algn="ctr"/>
            <a:endParaRPr lang="es-AR" sz="4000" b="1" u="sng" dirty="0" smtClean="0">
              <a:solidFill>
                <a:schemeClr val="tx1"/>
              </a:solidFill>
            </a:endParaRPr>
          </a:p>
          <a:p>
            <a:pPr algn="ctr"/>
            <a:endParaRPr lang="es-AR" sz="4000" b="1" u="sng" dirty="0">
              <a:solidFill>
                <a:schemeClr val="tx1"/>
              </a:solidFill>
            </a:endParaRPr>
          </a:p>
          <a:p>
            <a:endParaRPr lang="es-AR" sz="4000" dirty="0" smtClean="0">
              <a:solidFill>
                <a:schemeClr val="tx1"/>
              </a:solidFill>
            </a:endParaRPr>
          </a:p>
          <a:p>
            <a:endParaRPr lang="es-AR" sz="3600" dirty="0"/>
          </a:p>
          <a:p>
            <a:endParaRPr lang="es-AR" sz="3600" dirty="0" smtClean="0"/>
          </a:p>
          <a:p>
            <a:endParaRPr lang="es-AR" sz="3600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600296855"/>
              </p:ext>
            </p:extLst>
          </p:nvPr>
        </p:nvGraphicFramePr>
        <p:xfrm>
          <a:off x="156754" y="719666"/>
          <a:ext cx="12035246" cy="6016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Elipse 8"/>
          <p:cNvSpPr/>
          <p:nvPr/>
        </p:nvSpPr>
        <p:spPr>
          <a:xfrm>
            <a:off x="853440" y="4312920"/>
            <a:ext cx="2667000" cy="150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500" b="1" dirty="0">
                <a:solidFill>
                  <a:schemeClr val="tx1"/>
                </a:solidFill>
              </a:rPr>
              <a:t>S</a:t>
            </a:r>
            <a:r>
              <a:rPr lang="es-AR" sz="3500" b="1" dirty="0" smtClean="0">
                <a:solidFill>
                  <a:schemeClr val="tx1"/>
                </a:solidFill>
              </a:rPr>
              <a:t>egundo</a:t>
            </a:r>
            <a:endParaRPr lang="es-AR" sz="3500" b="1" dirty="0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4998720" y="3962400"/>
            <a:ext cx="2468880" cy="19735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500" b="1" dirty="0">
                <a:solidFill>
                  <a:schemeClr val="tx1"/>
                </a:solidFill>
              </a:rPr>
              <a:t>T</a:t>
            </a:r>
            <a:r>
              <a:rPr lang="es-AR" sz="3500" b="1" dirty="0" smtClean="0">
                <a:solidFill>
                  <a:schemeClr val="tx1"/>
                </a:solidFill>
              </a:rPr>
              <a:t>ercero</a:t>
            </a:r>
            <a:endParaRPr lang="es-AR" sz="3500" b="1" dirty="0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9174480" y="4130040"/>
            <a:ext cx="2636520" cy="16916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500" b="1" dirty="0">
                <a:solidFill>
                  <a:schemeClr val="tx1"/>
                </a:solidFill>
              </a:rPr>
              <a:t>C</a:t>
            </a:r>
            <a:r>
              <a:rPr lang="es-AR" sz="3500" b="1" dirty="0" smtClean="0">
                <a:solidFill>
                  <a:schemeClr val="tx1"/>
                </a:solidFill>
              </a:rPr>
              <a:t>uarto</a:t>
            </a:r>
            <a:endParaRPr lang="es-AR" sz="3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9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12070080" cy="719665"/>
          </a:xfrm>
        </p:spPr>
        <p:txBody>
          <a:bodyPr>
            <a:noAutofit/>
          </a:bodyPr>
          <a:lstStyle/>
          <a:p>
            <a:pPr algn="ctr"/>
            <a:r>
              <a:rPr lang="es-AR" sz="4000" b="1" smtClean="0">
                <a:latin typeface="Arial" panose="020B0604020202020204" pitchFamily="34" charset="0"/>
                <a:cs typeface="Arial" panose="020B0604020202020204" pitchFamily="34" charset="0"/>
              </a:rPr>
              <a:t>FORMACIÓN </a:t>
            </a:r>
            <a:r>
              <a:rPr lang="es-AR" sz="4000" b="1" smtClean="0">
                <a:latin typeface="Arial" panose="020B0604020202020204" pitchFamily="34" charset="0"/>
                <a:cs typeface="Arial" panose="020B0604020202020204" pitchFamily="34" charset="0"/>
              </a:rPr>
              <a:t> TRANSVERSAL</a:t>
            </a:r>
            <a:endParaRPr lang="es-A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754" y="1285875"/>
            <a:ext cx="12035246" cy="55721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endParaRPr lang="es-AR" sz="3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AR" sz="3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AR" sz="3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AR" sz="3300" dirty="0" smtClean="0">
              <a:solidFill>
                <a:schemeClr val="tx1"/>
              </a:solidFill>
            </a:endParaRPr>
          </a:p>
          <a:p>
            <a:pPr algn="ctr"/>
            <a:endParaRPr lang="es-AR" sz="4000" b="1" u="sng" dirty="0" smtClean="0">
              <a:solidFill>
                <a:schemeClr val="tx1"/>
              </a:solidFill>
            </a:endParaRPr>
          </a:p>
          <a:p>
            <a:pPr algn="ctr"/>
            <a:endParaRPr lang="es-AR" sz="4000" b="1" u="sng" dirty="0">
              <a:solidFill>
                <a:schemeClr val="tx1"/>
              </a:solidFill>
            </a:endParaRPr>
          </a:p>
          <a:p>
            <a:endParaRPr lang="es-AR" sz="4000" dirty="0" smtClean="0">
              <a:solidFill>
                <a:schemeClr val="tx1"/>
              </a:solidFill>
            </a:endParaRPr>
          </a:p>
          <a:p>
            <a:endParaRPr lang="es-AR" sz="3600" dirty="0"/>
          </a:p>
          <a:p>
            <a:endParaRPr lang="es-AR" sz="3600" dirty="0" smtClean="0"/>
          </a:p>
          <a:p>
            <a:endParaRPr lang="es-AR" sz="36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38309944"/>
              </p:ext>
            </p:extLst>
          </p:nvPr>
        </p:nvGraphicFramePr>
        <p:xfrm>
          <a:off x="0" y="719666"/>
          <a:ext cx="12192000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072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754" y="1"/>
            <a:ext cx="11913326" cy="1173479"/>
          </a:xfrm>
        </p:spPr>
        <p:txBody>
          <a:bodyPr>
            <a:normAutofit/>
          </a:bodyPr>
          <a:lstStyle/>
          <a:p>
            <a:pPr algn="ctr"/>
            <a:r>
              <a:rPr lang="es-AR" sz="3000" b="1" u="sng" dirty="0" smtClean="0"/>
              <a:t>T</a:t>
            </a:r>
            <a:r>
              <a:rPr lang="es-AR" sz="3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ALLER DE PRÁCTICA INTEGRADA PARQUES</a:t>
            </a:r>
            <a:r>
              <a:rPr lang="es-A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A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754" y="1285875"/>
            <a:ext cx="11913326" cy="5441495"/>
          </a:xfrm>
        </p:spPr>
        <p:txBody>
          <a:bodyPr>
            <a:normAutofit/>
          </a:bodyPr>
          <a:lstStyle/>
          <a:p>
            <a:pPr algn="just"/>
            <a:r>
              <a:rPr lang="es-AR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CONTACTO: </a:t>
            </a:r>
            <a:r>
              <a:rPr lang="es-AR" sz="45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parquestpi1@gmail.com</a:t>
            </a:r>
            <a:endParaRPr lang="es-AR" sz="45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sz="4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4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4000" dirty="0" smtClean="0">
              <a:solidFill>
                <a:schemeClr val="tx1"/>
              </a:solidFill>
            </a:endParaRPr>
          </a:p>
          <a:p>
            <a:pPr algn="ctr"/>
            <a:endParaRPr lang="es-AR" sz="4000" b="1" u="sng" dirty="0" smtClean="0">
              <a:solidFill>
                <a:schemeClr val="tx1"/>
              </a:solidFill>
            </a:endParaRPr>
          </a:p>
          <a:p>
            <a:pPr algn="ctr"/>
            <a:endParaRPr lang="es-AR" sz="4000" b="1" u="sng" dirty="0">
              <a:solidFill>
                <a:schemeClr val="tx1"/>
              </a:solidFill>
            </a:endParaRPr>
          </a:p>
          <a:p>
            <a:endParaRPr lang="es-AR" sz="4000" dirty="0" smtClean="0">
              <a:solidFill>
                <a:schemeClr val="tx1"/>
              </a:solidFill>
            </a:endParaRPr>
          </a:p>
          <a:p>
            <a:endParaRPr lang="es-AR" sz="3600" dirty="0"/>
          </a:p>
          <a:p>
            <a:endParaRPr lang="es-AR" sz="3600" dirty="0" smtClean="0"/>
          </a:p>
          <a:p>
            <a:endParaRPr lang="es-AR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34" y="2546439"/>
            <a:ext cx="4293326" cy="429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7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12070080" cy="685799"/>
          </a:xfrm>
        </p:spPr>
        <p:txBody>
          <a:bodyPr>
            <a:normAutofit/>
          </a:bodyPr>
          <a:lstStyle/>
          <a:p>
            <a:pPr algn="just"/>
            <a:r>
              <a:rPr lang="es-A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EQUIPO </a:t>
            </a:r>
            <a:r>
              <a:rPr lang="es-AR" sz="3200" b="1" dirty="0">
                <a:latin typeface="Arial" panose="020B0604020202020204" pitchFamily="34" charset="0"/>
                <a:cs typeface="Arial" panose="020B0604020202020204" pitchFamily="34" charset="0"/>
              </a:rPr>
              <a:t>CÁTEDRA: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68681"/>
            <a:ext cx="12070080" cy="5858690"/>
          </a:xfrm>
        </p:spPr>
        <p:txBody>
          <a:bodyPr>
            <a:normAutofit/>
          </a:bodyPr>
          <a:lstStyle/>
          <a:p>
            <a:pPr algn="just"/>
            <a:endParaRPr lang="es-AR" sz="4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4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4000" dirty="0" smtClean="0">
              <a:solidFill>
                <a:schemeClr val="tx1"/>
              </a:solidFill>
            </a:endParaRPr>
          </a:p>
          <a:p>
            <a:pPr algn="ctr"/>
            <a:endParaRPr lang="es-AR" sz="4000" b="1" u="sng" dirty="0" smtClean="0">
              <a:solidFill>
                <a:schemeClr val="tx1"/>
              </a:solidFill>
            </a:endParaRPr>
          </a:p>
          <a:p>
            <a:pPr algn="ctr"/>
            <a:endParaRPr lang="es-AR" sz="4000" b="1" u="sng" dirty="0">
              <a:solidFill>
                <a:schemeClr val="tx1"/>
              </a:solidFill>
            </a:endParaRPr>
          </a:p>
          <a:p>
            <a:endParaRPr lang="es-AR" sz="4000" dirty="0" smtClean="0">
              <a:solidFill>
                <a:schemeClr val="tx1"/>
              </a:solidFill>
            </a:endParaRPr>
          </a:p>
          <a:p>
            <a:endParaRPr lang="es-AR" sz="3600" dirty="0"/>
          </a:p>
          <a:p>
            <a:endParaRPr lang="es-AR" sz="3600" dirty="0" smtClean="0"/>
          </a:p>
          <a:p>
            <a:endParaRPr lang="es-AR" sz="36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951680"/>
              </p:ext>
            </p:extLst>
          </p:nvPr>
        </p:nvGraphicFramePr>
        <p:xfrm>
          <a:off x="0" y="868680"/>
          <a:ext cx="12192000" cy="6454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8480">
                  <a:extLst>
                    <a:ext uri="{9D8B030D-6E8A-4147-A177-3AD203B41FA5}">
                      <a16:colId xmlns:a16="http://schemas.microsoft.com/office/drawing/2014/main" val="2301740568"/>
                    </a:ext>
                  </a:extLst>
                </a:gridCol>
                <a:gridCol w="5303520">
                  <a:extLst>
                    <a:ext uri="{9D8B030D-6E8A-4147-A177-3AD203B41FA5}">
                      <a16:colId xmlns:a16="http://schemas.microsoft.com/office/drawing/2014/main" val="1720818763"/>
                    </a:ext>
                  </a:extLst>
                </a:gridCol>
              </a:tblGrid>
              <a:tr h="791210">
                <a:tc>
                  <a:txBody>
                    <a:bodyPr/>
                    <a:lstStyle/>
                    <a:p>
                      <a:r>
                        <a:rPr lang="es-AR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Mg.</a:t>
                      </a:r>
                      <a:r>
                        <a:rPr lang="es-AR" sz="2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Dante BOGA</a:t>
                      </a:r>
                      <a:endParaRPr lang="es-AR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Profesor</a:t>
                      </a:r>
                      <a:r>
                        <a:rPr lang="es-AR" sz="2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adjunto</a:t>
                      </a:r>
                      <a:endParaRPr lang="es-AR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186414"/>
                  </a:ext>
                </a:extLst>
              </a:tr>
              <a:tr h="791210">
                <a:tc>
                  <a:txBody>
                    <a:bodyPr/>
                    <a:lstStyle/>
                    <a:p>
                      <a:r>
                        <a:rPr lang="es-AR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</a:t>
                      </a:r>
                      <a:r>
                        <a:rPr lang="es-AR" sz="2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Rocío BELMARTINO</a:t>
                      </a:r>
                      <a:endParaRPr lang="es-AR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JTP</a:t>
                      </a:r>
                      <a:endParaRPr lang="es-AR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077189"/>
                  </a:ext>
                </a:extLst>
              </a:tr>
              <a:tr h="791210">
                <a:tc>
                  <a:txBody>
                    <a:bodyPr/>
                    <a:lstStyle/>
                    <a:p>
                      <a:r>
                        <a:rPr lang="es-AR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</a:t>
                      </a:r>
                      <a:r>
                        <a:rPr lang="es-AR" sz="2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AR" sz="25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Analia</a:t>
                      </a:r>
                      <a:r>
                        <a:rPr lang="es-AR" sz="2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CARUSO</a:t>
                      </a:r>
                      <a:endParaRPr lang="es-AR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Ayudante Graduada</a:t>
                      </a:r>
                      <a:endParaRPr lang="es-AR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812737"/>
                  </a:ext>
                </a:extLst>
              </a:tr>
              <a:tr h="791210">
                <a:tc>
                  <a:txBody>
                    <a:bodyPr/>
                    <a:lstStyle/>
                    <a:p>
                      <a:r>
                        <a:rPr lang="es-AR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Victoria MARTINUCCI</a:t>
                      </a:r>
                      <a:endParaRPr lang="es-AR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Ayudante Graduada</a:t>
                      </a:r>
                      <a:endParaRPr lang="es-AR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313588"/>
                  </a:ext>
                </a:extLst>
              </a:tr>
              <a:tr h="791210">
                <a:tc>
                  <a:txBody>
                    <a:bodyPr/>
                    <a:lstStyle/>
                    <a:p>
                      <a:r>
                        <a:rPr lang="es-AR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An</a:t>
                      </a:r>
                      <a:r>
                        <a:rPr lang="es-AR" sz="2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AZPEITÍA</a:t>
                      </a:r>
                      <a:endParaRPr lang="es-AR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Ayudante Graduada</a:t>
                      </a:r>
                      <a:endParaRPr lang="es-AR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079540"/>
                  </a:ext>
                </a:extLst>
              </a:tr>
              <a:tr h="791210">
                <a:tc>
                  <a:txBody>
                    <a:bodyPr/>
                    <a:lstStyle/>
                    <a:p>
                      <a:r>
                        <a:rPr lang="es-AR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Ma. Belén</a:t>
                      </a:r>
                      <a:r>
                        <a:rPr lang="es-AR" sz="2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HERNANDEZ</a:t>
                      </a:r>
                      <a:endParaRPr lang="es-AR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Adscripta (Becaria de Investigación) </a:t>
                      </a:r>
                      <a:endParaRPr lang="es-AR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920527"/>
                  </a:ext>
                </a:extLst>
              </a:tr>
              <a:tr h="791210">
                <a:tc>
                  <a:txBody>
                    <a:bodyPr/>
                    <a:lstStyle/>
                    <a:p>
                      <a:r>
                        <a:rPr lang="es-AR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Lucina CAMPINS</a:t>
                      </a:r>
                      <a:endParaRPr lang="es-AR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Adscripta </a:t>
                      </a:r>
                      <a:r>
                        <a:rPr lang="es-AR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(Becaria de Investigación) </a:t>
                      </a:r>
                    </a:p>
                    <a:p>
                      <a:endParaRPr lang="es-AR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529937"/>
                  </a:ext>
                </a:extLst>
              </a:tr>
              <a:tr h="791210">
                <a:tc>
                  <a:txBody>
                    <a:bodyPr/>
                    <a:lstStyle/>
                    <a:p>
                      <a:r>
                        <a:rPr lang="es-AR" sz="2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s-AR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Avanzada Josefina GUTIERREZ</a:t>
                      </a:r>
                      <a:endParaRPr lang="es-AR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Adscripta</a:t>
                      </a:r>
                      <a:r>
                        <a:rPr lang="es-AR" sz="2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AR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(Becaria de Investigación) </a:t>
                      </a:r>
                    </a:p>
                    <a:p>
                      <a:endParaRPr lang="es-AR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80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91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754" y="1"/>
            <a:ext cx="11913326" cy="1173479"/>
          </a:xfrm>
        </p:spPr>
        <p:txBody>
          <a:bodyPr>
            <a:normAutofit/>
          </a:bodyPr>
          <a:lstStyle/>
          <a:p>
            <a:pPr algn="ctr"/>
            <a:r>
              <a:rPr lang="es-AR" sz="3000" b="1" u="sng" dirty="0" smtClean="0"/>
              <a:t>T</a:t>
            </a:r>
            <a:r>
              <a:rPr lang="es-AR" sz="3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ALLER DE PRÁCTICA INTEGRADA PARQUES</a:t>
            </a:r>
            <a:r>
              <a:rPr lang="es-A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A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754" y="807721"/>
            <a:ext cx="12035246" cy="6050280"/>
          </a:xfrm>
        </p:spPr>
        <p:txBody>
          <a:bodyPr>
            <a:normAutofit/>
          </a:bodyPr>
          <a:lstStyle/>
          <a:p>
            <a:r>
              <a:rPr lang="es-AR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BARRIOS</a:t>
            </a:r>
            <a:r>
              <a:rPr lang="es-AR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71500" indent="-571500" algn="just">
              <a:buFont typeface="+mj-lt"/>
              <a:buAutoNum type="arabicPeriod"/>
            </a:pPr>
            <a:r>
              <a:rPr lang="es-AR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Santa Rosa de Lima </a:t>
            </a:r>
            <a:r>
              <a:rPr lang="es-A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(Av. </a:t>
            </a:r>
            <a:r>
              <a:rPr lang="es-AR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Fermin</a:t>
            </a:r>
            <a:r>
              <a:rPr lang="es-A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Errea</a:t>
            </a:r>
            <a:r>
              <a:rPr lang="es-A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Sandino </a:t>
            </a:r>
            <a:r>
              <a:rPr lang="es-A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A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Av. </a:t>
            </a:r>
            <a:r>
              <a:rPr lang="es-A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Colón </a:t>
            </a:r>
            <a:r>
              <a:rPr lang="es-A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Av. </a:t>
            </a:r>
            <a:r>
              <a:rPr lang="es-A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 </a:t>
            </a:r>
            <a:r>
              <a:rPr lang="es-A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Justo.) </a:t>
            </a:r>
          </a:p>
          <a:p>
            <a:pPr marL="571500" indent="-571500" algn="just">
              <a:buFont typeface="+mj-lt"/>
              <a:buAutoNum type="arabicPeriod"/>
            </a:pPr>
            <a:r>
              <a:rPr lang="es-AR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Bernardino Rivadavia </a:t>
            </a:r>
            <a:r>
              <a:rPr lang="es-A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AR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es-A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Champagnat  </a:t>
            </a:r>
            <a:r>
              <a:rPr lang="es-A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A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 y Alberti- </a:t>
            </a:r>
            <a:r>
              <a:rPr lang="es-A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 B. Justo) </a:t>
            </a:r>
          </a:p>
          <a:p>
            <a:pPr marL="571500" indent="-571500" algn="just">
              <a:buFont typeface="+mj-lt"/>
              <a:buAutoNum type="arabicPeriod"/>
            </a:pPr>
            <a:r>
              <a:rPr lang="es-A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 Heras</a:t>
            </a:r>
            <a:r>
              <a:rPr lang="es-AR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AR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Tetamanti</a:t>
            </a:r>
            <a:r>
              <a:rPr lang="es-A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Polonia y Fortunato de la Plaza y Mario Bravo)</a:t>
            </a:r>
            <a:endParaRPr lang="es-AR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+mj-lt"/>
              <a:buAutoNum type="arabicPeriod"/>
            </a:pPr>
            <a:endParaRPr lang="es-AR" sz="2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2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AR" sz="2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s-AR" sz="4000" dirty="0" smtClean="0">
              <a:solidFill>
                <a:schemeClr val="tx1"/>
              </a:solidFill>
            </a:endParaRPr>
          </a:p>
          <a:p>
            <a:pPr algn="ctr"/>
            <a:endParaRPr lang="es-AR" sz="4000" b="1" u="sng" dirty="0" smtClean="0">
              <a:solidFill>
                <a:schemeClr val="tx1"/>
              </a:solidFill>
            </a:endParaRPr>
          </a:p>
          <a:p>
            <a:pPr algn="ctr"/>
            <a:endParaRPr lang="es-AR" sz="4000" b="1" u="sng" dirty="0">
              <a:solidFill>
                <a:schemeClr val="tx1"/>
              </a:solidFill>
            </a:endParaRPr>
          </a:p>
          <a:p>
            <a:endParaRPr lang="es-AR" sz="4000" dirty="0" smtClean="0">
              <a:solidFill>
                <a:schemeClr val="tx1"/>
              </a:solidFill>
            </a:endParaRPr>
          </a:p>
          <a:p>
            <a:endParaRPr lang="es-AR" sz="3600" dirty="0"/>
          </a:p>
          <a:p>
            <a:endParaRPr lang="es-AR" sz="3600" dirty="0" smtClean="0"/>
          </a:p>
          <a:p>
            <a:endParaRPr lang="es-AR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272915"/>
            <a:ext cx="2697480" cy="26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2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754" y="1"/>
            <a:ext cx="11913326" cy="1173479"/>
          </a:xfrm>
        </p:spPr>
        <p:txBody>
          <a:bodyPr>
            <a:normAutofit/>
          </a:bodyPr>
          <a:lstStyle/>
          <a:p>
            <a:pPr algn="ctr"/>
            <a:endParaRPr lang="es-A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754" y="1285875"/>
            <a:ext cx="12035246" cy="5572125"/>
          </a:xfrm>
        </p:spPr>
        <p:txBody>
          <a:bodyPr>
            <a:normAutofit/>
          </a:bodyPr>
          <a:lstStyle/>
          <a:p>
            <a:pPr marL="457200" indent="-457200">
              <a:buAutoNum type="alphaUcParenR"/>
            </a:pPr>
            <a:endParaRPr lang="es-AR" sz="2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AR" sz="2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s-AR" sz="4000" dirty="0" smtClean="0">
              <a:solidFill>
                <a:schemeClr val="tx1"/>
              </a:solidFill>
            </a:endParaRPr>
          </a:p>
          <a:p>
            <a:pPr algn="ctr"/>
            <a:endParaRPr lang="es-AR" sz="4000" b="1" u="sng" dirty="0" smtClean="0">
              <a:solidFill>
                <a:schemeClr val="tx1"/>
              </a:solidFill>
            </a:endParaRPr>
          </a:p>
          <a:p>
            <a:pPr algn="ctr"/>
            <a:endParaRPr lang="es-AR" sz="4000" b="1" u="sng" dirty="0">
              <a:solidFill>
                <a:schemeClr val="tx1"/>
              </a:solidFill>
            </a:endParaRPr>
          </a:p>
          <a:p>
            <a:endParaRPr lang="es-AR" sz="4000" dirty="0" smtClean="0">
              <a:solidFill>
                <a:schemeClr val="tx1"/>
              </a:solidFill>
            </a:endParaRPr>
          </a:p>
          <a:p>
            <a:endParaRPr lang="es-AR" sz="3600" dirty="0"/>
          </a:p>
          <a:p>
            <a:endParaRPr lang="es-AR" sz="3600" dirty="0" smtClean="0"/>
          </a:p>
          <a:p>
            <a:endParaRPr lang="es-AR" sz="36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09657702"/>
              </p:ext>
            </p:extLst>
          </p:nvPr>
        </p:nvGraphicFramePr>
        <p:xfrm>
          <a:off x="-91440" y="1"/>
          <a:ext cx="12192000" cy="6751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845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754" y="1"/>
            <a:ext cx="11913326" cy="1173479"/>
          </a:xfrm>
        </p:spPr>
        <p:txBody>
          <a:bodyPr>
            <a:noAutofit/>
          </a:bodyPr>
          <a:lstStyle/>
          <a:p>
            <a:pPr algn="ctr"/>
            <a:endParaRPr lang="es-A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754" y="1285875"/>
            <a:ext cx="12035246" cy="5572125"/>
          </a:xfrm>
        </p:spPr>
        <p:txBody>
          <a:bodyPr>
            <a:normAutofit/>
          </a:bodyPr>
          <a:lstStyle/>
          <a:p>
            <a:pPr algn="just"/>
            <a:endParaRPr lang="es-AR" sz="3300" dirty="0" smtClean="0">
              <a:solidFill>
                <a:schemeClr val="tx1"/>
              </a:solidFill>
            </a:endParaRPr>
          </a:p>
          <a:p>
            <a:pPr algn="ctr"/>
            <a:endParaRPr lang="es-AR" sz="4000" b="1" u="sng" dirty="0" smtClean="0">
              <a:solidFill>
                <a:schemeClr val="tx1"/>
              </a:solidFill>
            </a:endParaRPr>
          </a:p>
          <a:p>
            <a:pPr algn="ctr"/>
            <a:endParaRPr lang="es-AR" sz="4000" b="1" u="sng" dirty="0">
              <a:solidFill>
                <a:schemeClr val="tx1"/>
              </a:solidFill>
            </a:endParaRPr>
          </a:p>
          <a:p>
            <a:endParaRPr lang="es-AR" sz="4000" dirty="0" smtClean="0">
              <a:solidFill>
                <a:schemeClr val="tx1"/>
              </a:solidFill>
            </a:endParaRPr>
          </a:p>
          <a:p>
            <a:endParaRPr lang="es-AR" sz="3600" dirty="0"/>
          </a:p>
          <a:p>
            <a:endParaRPr lang="es-AR" sz="3600" dirty="0" smtClean="0"/>
          </a:p>
          <a:p>
            <a:endParaRPr lang="es-AR" sz="36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72968001"/>
              </p:ext>
            </p:extLst>
          </p:nvPr>
        </p:nvGraphicFramePr>
        <p:xfrm>
          <a:off x="0" y="1"/>
          <a:ext cx="12192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156754" y="5760720"/>
            <a:ext cx="3333206" cy="10972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200" b="1" dirty="0" smtClean="0">
                <a:solidFill>
                  <a:schemeClr val="tx1"/>
                </a:solidFill>
              </a:rPr>
              <a:t>Miércoles de 17 a 20 </a:t>
            </a:r>
            <a:r>
              <a:rPr lang="es-AR" sz="2200" b="1" dirty="0" err="1" smtClean="0">
                <a:solidFill>
                  <a:schemeClr val="tx1"/>
                </a:solidFill>
              </a:rPr>
              <a:t>hs</a:t>
            </a:r>
            <a:endParaRPr lang="es-AR" sz="2200" b="1" dirty="0" smtClean="0">
              <a:solidFill>
                <a:schemeClr val="tx1"/>
              </a:solidFill>
            </a:endParaRPr>
          </a:p>
          <a:p>
            <a:pPr algn="ctr"/>
            <a:r>
              <a:rPr lang="es-AR" sz="2200" b="1" dirty="0" smtClean="0">
                <a:solidFill>
                  <a:schemeClr val="tx1"/>
                </a:solidFill>
              </a:rPr>
              <a:t>Aulario SALTA</a:t>
            </a:r>
            <a:endParaRPr lang="es-AR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754" y="1"/>
            <a:ext cx="11913326" cy="1173479"/>
          </a:xfrm>
        </p:spPr>
        <p:txBody>
          <a:bodyPr>
            <a:noAutofit/>
          </a:bodyPr>
          <a:lstStyle/>
          <a:p>
            <a:pPr algn="ctr"/>
            <a:r>
              <a:rPr lang="es-A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ORGANIZACIÓN </a:t>
            </a:r>
            <a:r>
              <a:rPr lang="es-A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SEMANAL </a:t>
            </a:r>
            <a:r>
              <a:rPr lang="es-A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A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754" y="1285875"/>
            <a:ext cx="12035246" cy="5572125"/>
          </a:xfrm>
        </p:spPr>
        <p:txBody>
          <a:bodyPr>
            <a:normAutofit/>
          </a:bodyPr>
          <a:lstStyle/>
          <a:p>
            <a:pPr algn="just"/>
            <a:endParaRPr lang="es-AR" sz="3300" dirty="0" smtClean="0">
              <a:solidFill>
                <a:schemeClr val="tx1"/>
              </a:solidFill>
            </a:endParaRPr>
          </a:p>
          <a:p>
            <a:pPr algn="ctr"/>
            <a:endParaRPr lang="es-AR" sz="4000" b="1" u="sng" dirty="0" smtClean="0">
              <a:solidFill>
                <a:schemeClr val="tx1"/>
              </a:solidFill>
            </a:endParaRPr>
          </a:p>
          <a:p>
            <a:pPr algn="ctr"/>
            <a:endParaRPr lang="es-AR" sz="4000" b="1" u="sng" dirty="0">
              <a:solidFill>
                <a:schemeClr val="tx1"/>
              </a:solidFill>
            </a:endParaRPr>
          </a:p>
          <a:p>
            <a:endParaRPr lang="es-AR" sz="4000" dirty="0" smtClean="0">
              <a:solidFill>
                <a:schemeClr val="tx1"/>
              </a:solidFill>
            </a:endParaRPr>
          </a:p>
          <a:p>
            <a:endParaRPr lang="es-AR" sz="3600" dirty="0"/>
          </a:p>
          <a:p>
            <a:endParaRPr lang="es-AR" sz="3600" dirty="0" smtClean="0"/>
          </a:p>
          <a:p>
            <a:endParaRPr lang="es-AR" sz="36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20117820"/>
              </p:ext>
            </p:extLst>
          </p:nvPr>
        </p:nvGraphicFramePr>
        <p:xfrm>
          <a:off x="0" y="719666"/>
          <a:ext cx="12192000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89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754" y="1"/>
            <a:ext cx="11913326" cy="1173479"/>
          </a:xfrm>
        </p:spPr>
        <p:txBody>
          <a:bodyPr>
            <a:noAutofit/>
          </a:bodyPr>
          <a:lstStyle/>
          <a:p>
            <a:pPr algn="ctr"/>
            <a:r>
              <a:rPr lang="es-A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ORGANIZACIÓN </a:t>
            </a:r>
            <a:r>
              <a:rPr lang="es-A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PERIODICA</a:t>
            </a:r>
            <a:r>
              <a:rPr lang="es-A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A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754" y="1285875"/>
            <a:ext cx="12035246" cy="5572125"/>
          </a:xfrm>
        </p:spPr>
        <p:txBody>
          <a:bodyPr>
            <a:normAutofit/>
          </a:bodyPr>
          <a:lstStyle/>
          <a:p>
            <a:pPr algn="just"/>
            <a:endParaRPr lang="es-AR" sz="3300" dirty="0" smtClean="0">
              <a:solidFill>
                <a:schemeClr val="tx1"/>
              </a:solidFill>
            </a:endParaRPr>
          </a:p>
          <a:p>
            <a:pPr algn="ctr"/>
            <a:endParaRPr lang="es-AR" sz="4000" b="1" u="sng" dirty="0" smtClean="0">
              <a:solidFill>
                <a:schemeClr val="tx1"/>
              </a:solidFill>
            </a:endParaRPr>
          </a:p>
          <a:p>
            <a:pPr algn="ctr"/>
            <a:endParaRPr lang="es-AR" sz="4000" b="1" u="sng" dirty="0">
              <a:solidFill>
                <a:schemeClr val="tx1"/>
              </a:solidFill>
            </a:endParaRPr>
          </a:p>
          <a:p>
            <a:endParaRPr lang="es-AR" sz="4000" dirty="0" smtClean="0">
              <a:solidFill>
                <a:schemeClr val="tx1"/>
              </a:solidFill>
            </a:endParaRPr>
          </a:p>
          <a:p>
            <a:endParaRPr lang="es-AR" sz="3600" dirty="0"/>
          </a:p>
          <a:p>
            <a:endParaRPr lang="es-AR" sz="3600" dirty="0" smtClean="0"/>
          </a:p>
          <a:p>
            <a:endParaRPr lang="es-AR" sz="36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88676833"/>
              </p:ext>
            </p:extLst>
          </p:nvPr>
        </p:nvGraphicFramePr>
        <p:xfrm>
          <a:off x="0" y="719666"/>
          <a:ext cx="12192000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892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754" y="1"/>
            <a:ext cx="11913326" cy="1173479"/>
          </a:xfrm>
        </p:spPr>
        <p:txBody>
          <a:bodyPr>
            <a:noAutofit/>
          </a:bodyPr>
          <a:lstStyle/>
          <a:p>
            <a:pPr algn="ctr"/>
            <a:r>
              <a:rPr lang="es-A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 EVALUACIÓN</a:t>
            </a:r>
            <a:r>
              <a:rPr lang="es-A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A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754" y="1285875"/>
            <a:ext cx="12035246" cy="55721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AR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Inicial: PROYECTO (GRUPAL). – </a:t>
            </a:r>
            <a:r>
              <a:rPr lang="es-AR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</a:t>
            </a:r>
            <a:endParaRPr lang="es-AR" sz="3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AR" sz="3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AR" sz="3400" dirty="0">
                <a:latin typeface="Arial" panose="020B0604020202020204" pitchFamily="34" charset="0"/>
                <a:cs typeface="Arial" panose="020B0604020202020204" pitchFamily="34" charset="0"/>
              </a:rPr>
              <a:t>Ensayo individual por nivel </a:t>
            </a:r>
            <a:r>
              <a:rPr lang="es-A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académico. – septiembre</a:t>
            </a:r>
            <a:endParaRPr lang="es-A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AR" sz="3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Informe </a:t>
            </a:r>
            <a:r>
              <a:rPr lang="es-AR" sz="3400" dirty="0">
                <a:latin typeface="Arial" panose="020B0604020202020204" pitchFamily="34" charset="0"/>
                <a:cs typeface="Arial" panose="020B0604020202020204" pitchFamily="34" charset="0"/>
              </a:rPr>
              <a:t>grupal de CIERRE DE </a:t>
            </a:r>
            <a:r>
              <a:rPr lang="es-A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PROCESO. - Noviembre</a:t>
            </a:r>
            <a:endParaRPr lang="es-A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A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AR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Asistencia</a:t>
            </a:r>
            <a:r>
              <a:rPr lang="es-AR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</a:t>
            </a:r>
            <a:r>
              <a:rPr lang="es-AR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prácticas </a:t>
            </a:r>
            <a:r>
              <a:rPr lang="es-AR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uso periódico </a:t>
            </a:r>
            <a:r>
              <a:rPr lang="es-AR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instrumentos (planificación -2°-, crónica -3°- e informe -4°-). </a:t>
            </a:r>
            <a:endParaRPr lang="es-AR" sz="3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AR" sz="3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AR" sz="3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AR" sz="3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AR" sz="3300" dirty="0" smtClean="0">
              <a:solidFill>
                <a:schemeClr val="tx1"/>
              </a:solidFill>
            </a:endParaRPr>
          </a:p>
          <a:p>
            <a:pPr algn="ctr"/>
            <a:endParaRPr lang="es-AR" sz="4000" b="1" u="sng" dirty="0" smtClean="0">
              <a:solidFill>
                <a:schemeClr val="tx1"/>
              </a:solidFill>
            </a:endParaRPr>
          </a:p>
          <a:p>
            <a:pPr algn="ctr"/>
            <a:endParaRPr lang="es-AR" sz="4000" b="1" u="sng" dirty="0">
              <a:solidFill>
                <a:schemeClr val="tx1"/>
              </a:solidFill>
            </a:endParaRPr>
          </a:p>
          <a:p>
            <a:endParaRPr lang="es-AR" sz="4000" dirty="0" smtClean="0">
              <a:solidFill>
                <a:schemeClr val="tx1"/>
              </a:solidFill>
            </a:endParaRPr>
          </a:p>
          <a:p>
            <a:endParaRPr lang="es-AR" sz="3600" dirty="0"/>
          </a:p>
          <a:p>
            <a:endParaRPr lang="es-AR" sz="3600" dirty="0" smtClean="0"/>
          </a:p>
          <a:p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380432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4001</TotalTime>
  <Words>316</Words>
  <Application>Microsoft Office PowerPoint</Application>
  <PresentationFormat>Panorámica</PresentationFormat>
  <Paragraphs>160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Orgánico</vt:lpstr>
      <vt:lpstr>        TALLER DE PRÁCTICA INTEGRADA   PARQUES    </vt:lpstr>
      <vt:lpstr>TALLER DE PRÁCTICA INTEGRADA PARQUES </vt:lpstr>
      <vt:lpstr>EQUIPO CÁTEDRA: </vt:lpstr>
      <vt:lpstr>TALLER DE PRÁCTICA INTEGRADA PARQUES </vt:lpstr>
      <vt:lpstr>Presentación de PowerPoint</vt:lpstr>
      <vt:lpstr>Presentación de PowerPoint</vt:lpstr>
      <vt:lpstr>ORGANIZACIÓN SEMANAL  </vt:lpstr>
      <vt:lpstr>ORGANIZACIÓN PERIODICA </vt:lpstr>
      <vt:lpstr>PROCESO DE EVALUACIÓN </vt:lpstr>
      <vt:lpstr>Ciclo de Práctica</vt:lpstr>
      <vt:lpstr>CONTENIDOS POR AÑO</vt:lpstr>
      <vt:lpstr>FORMACIÓN  TRANSVERSAL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ROL DEL PERITO EN EL PROCESO JUDICIAL</dc:title>
  <dc:creator>sebaplayroom</dc:creator>
  <cp:lastModifiedBy>Dante Boga</cp:lastModifiedBy>
  <cp:revision>323</cp:revision>
  <dcterms:created xsi:type="dcterms:W3CDTF">2018-03-18T14:12:36Z</dcterms:created>
  <dcterms:modified xsi:type="dcterms:W3CDTF">2025-03-10T17:30:47Z</dcterms:modified>
</cp:coreProperties>
</file>